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270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48"/>
    <a:srgbClr val="8DC63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97"/>
    <p:restoredTop sz="96327"/>
  </p:normalViewPr>
  <p:slideViewPr>
    <p:cSldViewPr snapToGrid="0" snapToObjects="1" showGuides="1">
      <p:cViewPr varScale="1">
        <p:scale>
          <a:sx n="68" d="100"/>
          <a:sy n="68" d="100"/>
        </p:scale>
        <p:origin x="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40878-CD2C-FC43-8B09-F3F6D0E1F33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715D-B596-484D-99DE-43FD91F57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B227-C2B5-2946-9CF1-B6CDE3D9F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CFD97-A8E0-364E-BB46-3C7F63907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71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76DF-65B5-9749-8F58-8AB56E54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FF555-6490-E74D-AF85-FFA14EB3E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22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914C-863A-8B40-B0F5-1169FF9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A728A-9644-584A-85AA-E71369E8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41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C565-951C-BB42-905F-427DAC69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43590-909E-BF4C-BEF0-F4AC16C26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A3CC-E25B-B643-93CD-C4F079286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905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7560-B625-A346-A542-B583A265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25E34-57B5-F947-936B-4C42632F6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73680-C3B2-A14A-9547-756EEC85D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DD177-5915-854A-A388-8A0D6CA2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7AE64-1683-6A48-A5BF-9D23AF807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83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547E-29E1-AC4E-A849-37A2B05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30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6513-A859-F347-A941-AA7C1284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12E2-48C8-0342-8705-60C58894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4C412-E9B2-304B-896A-3AD895EEC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5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F39-16A5-9E46-8786-D8CDA77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506FB-102C-1B43-AC65-8C2537230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1515-20CD-FF42-9318-79B9E629A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9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92C5-9315-4348-B199-19EF8FBA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44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E9D9B-3466-3F4A-9D80-6EDC4048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82302-E061-4B4A-9EC5-C1166CD6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01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4A374E-0CEE-6940-8D01-73681FC6A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3213"/>
            <a:ext cx="3278777" cy="1080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7E065-5684-FE42-9E9B-C57C811332A6}"/>
              </a:ext>
            </a:extLst>
          </p:cNvPr>
          <p:cNvSpPr txBox="1"/>
          <p:nvPr/>
        </p:nvSpPr>
        <p:spPr>
          <a:xfrm>
            <a:off x="466725" y="2471208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INTRO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E2BF5-9F12-C240-BF82-DA065563987D}"/>
              </a:ext>
            </a:extLst>
          </p:cNvPr>
          <p:cNvSpPr txBox="1"/>
          <p:nvPr/>
        </p:nvSpPr>
        <p:spPr>
          <a:xfrm>
            <a:off x="457200" y="2779580"/>
            <a:ext cx="621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PRESENTATION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6DE4E-0E0E-604A-9843-690D8948407D}"/>
              </a:ext>
            </a:extLst>
          </p:cNvPr>
          <p:cNvSpPr txBox="1"/>
          <p:nvPr/>
        </p:nvSpPr>
        <p:spPr>
          <a:xfrm>
            <a:off x="476250" y="4495520"/>
            <a:ext cx="1873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039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78899DF-42EA-8443-B6DB-1A45ACFBC398}"/>
              </a:ext>
            </a:extLst>
          </p:cNvPr>
          <p:cNvSpPr/>
          <p:nvPr/>
        </p:nvSpPr>
        <p:spPr>
          <a:xfrm>
            <a:off x="-1629041" y="4629443"/>
            <a:ext cx="2849264" cy="1122347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FF1D61-5E6E-2E48-8BAE-4D34012E5931}"/>
              </a:ext>
            </a:extLst>
          </p:cNvPr>
          <p:cNvSpPr/>
          <p:nvPr/>
        </p:nvSpPr>
        <p:spPr>
          <a:xfrm>
            <a:off x="-1629041" y="1936233"/>
            <a:ext cx="2849264" cy="1122347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9BA239-BFBA-FA4C-8259-BDD339A8E842}"/>
              </a:ext>
            </a:extLst>
          </p:cNvPr>
          <p:cNvSpPr/>
          <p:nvPr/>
        </p:nvSpPr>
        <p:spPr>
          <a:xfrm>
            <a:off x="-1629041" y="3272686"/>
            <a:ext cx="2849264" cy="1122347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36" y="1904659"/>
            <a:ext cx="1766807" cy="1298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306786" y="1120351"/>
            <a:ext cx="1141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sz="2800" b="1" dirty="0">
                <a:solidFill>
                  <a:srgbClr val="1C77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AGENDA</a:t>
            </a:r>
            <a:endParaRPr lang="en-US" sz="1800" dirty="0">
              <a:solidFill>
                <a:srgbClr val="1C775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421186" y="324454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800" b="1" dirty="0">
                <a:solidFill>
                  <a:srgbClr val="006648"/>
                </a:solidFill>
                <a:latin typeface="Arial Narrow"/>
                <a:ea typeface="Arial Narrow"/>
                <a:cs typeface="Arial Narrow"/>
                <a:sym typeface="Arial Narrow"/>
              </a:rPr>
              <a:t>Meeting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396602-AB76-0848-BF90-875E88B85DD9}"/>
              </a:ext>
            </a:extLst>
          </p:cNvPr>
          <p:cNvSpPr txBox="1">
            <a:spLocks/>
          </p:cNvSpPr>
          <p:nvPr/>
        </p:nvSpPr>
        <p:spPr>
          <a:xfrm>
            <a:off x="1308688" y="2113205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CEAA8E-96BF-924B-A52A-305CB6A353D4}"/>
              </a:ext>
            </a:extLst>
          </p:cNvPr>
          <p:cNvSpPr txBox="1">
            <a:spLocks/>
          </p:cNvSpPr>
          <p:nvPr/>
        </p:nvSpPr>
        <p:spPr>
          <a:xfrm>
            <a:off x="1308688" y="2531660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D3FD01-96BA-8D47-A849-76415553813D}"/>
              </a:ext>
            </a:extLst>
          </p:cNvPr>
          <p:cNvSpPr txBox="1">
            <a:spLocks/>
          </p:cNvSpPr>
          <p:nvPr/>
        </p:nvSpPr>
        <p:spPr>
          <a:xfrm>
            <a:off x="440236" y="3250374"/>
            <a:ext cx="1766807" cy="129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D0AD9D0-1D39-0748-8409-F6653E26223E}"/>
              </a:ext>
            </a:extLst>
          </p:cNvPr>
          <p:cNvSpPr txBox="1">
            <a:spLocks/>
          </p:cNvSpPr>
          <p:nvPr/>
        </p:nvSpPr>
        <p:spPr>
          <a:xfrm>
            <a:off x="1308688" y="3458920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B3F34E-61D3-0A4B-AAD9-FA0CCB462A82}"/>
              </a:ext>
            </a:extLst>
          </p:cNvPr>
          <p:cNvSpPr txBox="1">
            <a:spLocks/>
          </p:cNvSpPr>
          <p:nvPr/>
        </p:nvSpPr>
        <p:spPr>
          <a:xfrm>
            <a:off x="1308688" y="3877375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21DFEB-5235-804D-A575-81E278074644}"/>
              </a:ext>
            </a:extLst>
          </p:cNvPr>
          <p:cNvSpPr txBox="1">
            <a:spLocks/>
          </p:cNvSpPr>
          <p:nvPr/>
        </p:nvSpPr>
        <p:spPr>
          <a:xfrm>
            <a:off x="440236" y="4612131"/>
            <a:ext cx="1766807" cy="1298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6E85D6A-BA05-9942-AADB-6906596855F6}"/>
              </a:ext>
            </a:extLst>
          </p:cNvPr>
          <p:cNvSpPr txBox="1">
            <a:spLocks/>
          </p:cNvSpPr>
          <p:nvPr/>
        </p:nvSpPr>
        <p:spPr>
          <a:xfrm>
            <a:off x="1308688" y="4820677"/>
            <a:ext cx="2411452" cy="418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Item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E76BA39-36D0-3145-B552-A44B25A840F3}"/>
              </a:ext>
            </a:extLst>
          </p:cNvPr>
          <p:cNvSpPr txBox="1">
            <a:spLocks/>
          </p:cNvSpPr>
          <p:nvPr/>
        </p:nvSpPr>
        <p:spPr>
          <a:xfrm>
            <a:off x="1308688" y="5239132"/>
            <a:ext cx="6456510" cy="36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Presenters, participants, or details that need to be conveyed</a:t>
            </a:r>
          </a:p>
        </p:txBody>
      </p:sp>
    </p:spTree>
    <p:extLst>
      <p:ext uri="{BB962C8B-B14F-4D97-AF65-F5344CB8AC3E}">
        <p14:creationId xmlns:p14="http://schemas.microsoft.com/office/powerpoint/2010/main" val="234812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862784" y="3702738"/>
            <a:ext cx="6433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sz="3600" b="1" dirty="0">
                <a:solidFill>
                  <a:srgbClr val="1C77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PRESENTER</a:t>
            </a:r>
            <a:endParaRPr lang="en-US" sz="2400" dirty="0">
              <a:solidFill>
                <a:srgbClr val="1C775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951994" y="1382207"/>
            <a:ext cx="9574757" cy="213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8560"/>
              </a:lnSpc>
            </a:pPr>
            <a:r>
              <a:rPr lang="en-US" sz="8800" b="1" dirty="0">
                <a:solidFill>
                  <a:srgbClr val="006648"/>
                </a:solidFill>
                <a:latin typeface="Arial Narrow"/>
                <a:ea typeface="Arial Narrow"/>
                <a:cs typeface="Arial Narrow"/>
                <a:sym typeface="Arial Narrow"/>
              </a:rPr>
              <a:t>Title of</a:t>
            </a:r>
          </a:p>
          <a:p>
            <a:pPr lvl="0">
              <a:lnSpc>
                <a:spcPts val="8560"/>
              </a:lnSpc>
            </a:pPr>
            <a:r>
              <a:rPr lang="en-US" sz="8800" b="1" dirty="0">
                <a:solidFill>
                  <a:srgbClr val="006648"/>
                </a:solidFill>
                <a:latin typeface="Arial Narrow"/>
                <a:ea typeface="Arial Narrow"/>
                <a:cs typeface="Arial Narrow"/>
                <a:sym typeface="Arial Narrow"/>
              </a:rPr>
              <a:t>the Presentation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DF6D0-0DD0-2F47-B619-8A87D46EACFE}"/>
              </a:ext>
            </a:extLst>
          </p:cNvPr>
          <p:cNvSpPr/>
          <p:nvPr/>
        </p:nvSpPr>
        <p:spPr>
          <a:xfrm>
            <a:off x="1041203" y="5107258"/>
            <a:ext cx="1147780" cy="21720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30DE9-B8A3-8E4F-ADCE-37AF1DD6066F}"/>
              </a:ext>
            </a:extLst>
          </p:cNvPr>
          <p:cNvSpPr txBox="1"/>
          <p:nvPr/>
        </p:nvSpPr>
        <p:spPr>
          <a:xfrm>
            <a:off x="862784" y="4299025"/>
            <a:ext cx="58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sz="2800" dirty="0">
                <a:solidFill>
                  <a:srgbClr val="1C77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ROLE OF THE PRESENTER</a:t>
            </a:r>
            <a:endParaRPr lang="en-US" sz="1800" dirty="0">
              <a:solidFill>
                <a:srgbClr val="1C775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2E49B-F106-C84A-BDBA-ACCBCF3645A1}"/>
              </a:ext>
            </a:extLst>
          </p:cNvPr>
          <p:cNvSpPr/>
          <p:nvPr/>
        </p:nvSpPr>
        <p:spPr>
          <a:xfrm>
            <a:off x="1041203" y="-2746675"/>
            <a:ext cx="1147780" cy="376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386E-B1B8-9541-9D5F-EE845DED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36" y="176909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B7E17-B8D8-6944-BCED-084478152C19}"/>
              </a:ext>
            </a:extLst>
          </p:cNvPr>
          <p:cNvSpPr txBox="1"/>
          <p:nvPr/>
        </p:nvSpPr>
        <p:spPr>
          <a:xfrm>
            <a:off x="306786" y="1120351"/>
            <a:ext cx="1141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Clr>
                <a:srgbClr val="006648"/>
              </a:buClr>
              <a:buSzPts val="1800"/>
            </a:pPr>
            <a:r>
              <a:rPr lang="en-US" sz="2800" b="1" dirty="0">
                <a:solidFill>
                  <a:srgbClr val="1C775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SUBHEADER</a:t>
            </a:r>
            <a:endParaRPr lang="en-US" sz="1800" dirty="0">
              <a:solidFill>
                <a:srgbClr val="1C775C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104">
            <a:extLst>
              <a:ext uri="{FF2B5EF4-FFF2-40B4-BE49-F238E27FC236}">
                <a16:creationId xmlns:a16="http://schemas.microsoft.com/office/drawing/2014/main" id="{C6D8FF3B-C2B5-464A-9D05-7463E083D4BD}"/>
              </a:ext>
            </a:extLst>
          </p:cNvPr>
          <p:cNvSpPr txBox="1"/>
          <p:nvPr/>
        </p:nvSpPr>
        <p:spPr>
          <a:xfrm>
            <a:off x="421186" y="324454"/>
            <a:ext cx="99846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4800" b="1" dirty="0">
                <a:solidFill>
                  <a:srgbClr val="006648"/>
                </a:solidFill>
                <a:latin typeface="Arial Narrow"/>
                <a:ea typeface="Arial Narrow"/>
                <a:cs typeface="Arial Narrow"/>
                <a:sym typeface="Arial Narrow"/>
              </a:rPr>
              <a:t>Meeting Title</a:t>
            </a:r>
          </a:p>
        </p:txBody>
      </p:sp>
    </p:spTree>
    <p:extLst>
      <p:ext uri="{BB962C8B-B14F-4D97-AF65-F5344CB8AC3E}">
        <p14:creationId xmlns:p14="http://schemas.microsoft.com/office/powerpoint/2010/main" val="370556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70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E Ziegler</dc:creator>
  <cp:lastModifiedBy>Alia M Shuck</cp:lastModifiedBy>
  <cp:revision>16</cp:revision>
  <dcterms:created xsi:type="dcterms:W3CDTF">2020-08-21T15:06:11Z</dcterms:created>
  <dcterms:modified xsi:type="dcterms:W3CDTF">2023-08-11T12:26:38Z</dcterms:modified>
</cp:coreProperties>
</file>