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36"/>
  </p:notesMasterIdLst>
  <p:handoutMasterIdLst>
    <p:handoutMasterId r:id="rId37"/>
  </p:handoutMasterIdLst>
  <p:sldIdLst>
    <p:sldId id="2174" r:id="rId5"/>
    <p:sldId id="2218" r:id="rId6"/>
    <p:sldId id="2219" r:id="rId7"/>
    <p:sldId id="2220" r:id="rId8"/>
    <p:sldId id="2221" r:id="rId9"/>
    <p:sldId id="2193" r:id="rId10"/>
    <p:sldId id="2222" r:id="rId11"/>
    <p:sldId id="2223" r:id="rId12"/>
    <p:sldId id="2224" r:id="rId13"/>
    <p:sldId id="2228" r:id="rId14"/>
    <p:sldId id="2225" r:id="rId15"/>
    <p:sldId id="2226" r:id="rId16"/>
    <p:sldId id="2198" r:id="rId17"/>
    <p:sldId id="2199" r:id="rId18"/>
    <p:sldId id="2200" r:id="rId19"/>
    <p:sldId id="2201" r:id="rId20"/>
    <p:sldId id="2154" r:id="rId21"/>
    <p:sldId id="2204" r:id="rId22"/>
    <p:sldId id="2155" r:id="rId23"/>
    <p:sldId id="2205" r:id="rId24"/>
    <p:sldId id="2156" r:id="rId25"/>
    <p:sldId id="2206" r:id="rId26"/>
    <p:sldId id="2157" r:id="rId27"/>
    <p:sldId id="2207" r:id="rId28"/>
    <p:sldId id="2158" r:id="rId29"/>
    <p:sldId id="2208" r:id="rId30"/>
    <p:sldId id="2159" r:id="rId31"/>
    <p:sldId id="2209" r:id="rId32"/>
    <p:sldId id="2160" r:id="rId33"/>
    <p:sldId id="2210" r:id="rId34"/>
    <p:sldId id="2192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16" userDrawn="1">
          <p15:clr>
            <a:srgbClr val="A4A3A4"/>
          </p15:clr>
        </p15:guide>
        <p15:guide id="3" orient="horz" pos="1008" userDrawn="1">
          <p15:clr>
            <a:srgbClr val="A4A3A4"/>
          </p15:clr>
        </p15:guide>
        <p15:guide id="4" orient="horz" pos="3312" userDrawn="1">
          <p15:clr>
            <a:srgbClr val="A4A3A4"/>
          </p15:clr>
        </p15:guide>
        <p15:guide id="5" pos="1848" userDrawn="1">
          <p15:clr>
            <a:srgbClr val="A4A3A4"/>
          </p15:clr>
        </p15:guide>
        <p15:guide id="6" pos="5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effery Scott Fanter" initials="JSF" lastIdx="19" clrIdx="6">
    <p:extLst>
      <p:ext uri="{19B8F6BF-5375-455C-9EA6-DF929625EA0E}">
        <p15:presenceInfo xmlns:p15="http://schemas.microsoft.com/office/powerpoint/2012/main" userId="S-1-5-21-2924184371-3683105403-1935216572-11011" providerId="AD"/>
      </p:ext>
    </p:extLst>
  </p:cmAuthor>
  <p:cmAuthor id="1" name="Chris R Lowery" initials="CRL" lastIdx="2" clrIdx="0">
    <p:extLst>
      <p:ext uri="{19B8F6BF-5375-455C-9EA6-DF929625EA0E}">
        <p15:presenceInfo xmlns:p15="http://schemas.microsoft.com/office/powerpoint/2012/main" userId="S-1-5-21-2924184371-3683105403-1935216572-3344847" providerId="AD"/>
      </p:ext>
    </p:extLst>
  </p:cmAuthor>
  <p:cmAuthor id="2" name="Mary Jane Michalak" initials="MJM" lastIdx="7" clrIdx="1">
    <p:extLst>
      <p:ext uri="{19B8F6BF-5375-455C-9EA6-DF929625EA0E}">
        <p15:presenceInfo xmlns:p15="http://schemas.microsoft.com/office/powerpoint/2012/main" userId="S-1-5-21-2924184371-3683105403-1935216572-3804580" providerId="AD"/>
      </p:ext>
    </p:extLst>
  </p:cmAuthor>
  <p:cmAuthor id="3" name="Anthony J Robison" initials="AJR" lastIdx="1" clrIdx="2">
    <p:extLst>
      <p:ext uri="{19B8F6BF-5375-455C-9EA6-DF929625EA0E}">
        <p15:presenceInfo xmlns:p15="http://schemas.microsoft.com/office/powerpoint/2012/main" userId="S::arobison5@ivytech.edu::d684f830-b858-4f60-8de6-d819e886397b" providerId="AD"/>
      </p:ext>
    </p:extLst>
  </p:cmAuthor>
  <p:cmAuthor id="4" name="Sue Ellspermann" initials="SE" lastIdx="9" clrIdx="3">
    <p:extLst>
      <p:ext uri="{19B8F6BF-5375-455C-9EA6-DF929625EA0E}">
        <p15:presenceInfo xmlns:p15="http://schemas.microsoft.com/office/powerpoint/2012/main" userId="S-1-5-21-2924184371-3683105403-1935216572-3735558" providerId="AD"/>
      </p:ext>
    </p:extLst>
  </p:cmAuthor>
  <p:cmAuthor id="5" name="Mehgan  O'Connor" initials="MO" lastIdx="19" clrIdx="4">
    <p:extLst>
      <p:ext uri="{19B8F6BF-5375-455C-9EA6-DF929625EA0E}">
        <p15:presenceInfo xmlns:p15="http://schemas.microsoft.com/office/powerpoint/2012/main" userId="S::moconnor40@ivytech.edu::f75a9338-987f-4791-a2d3-7655e01435de" providerId="AD"/>
      </p:ext>
    </p:extLst>
  </p:cmAuthor>
  <p:cmAuthor id="6" name="Sue Ellspermann" initials="SE [2]" lastIdx="5" clrIdx="5">
    <p:extLst>
      <p:ext uri="{19B8F6BF-5375-455C-9EA6-DF929625EA0E}">
        <p15:presenceInfo xmlns:p15="http://schemas.microsoft.com/office/powerpoint/2012/main" userId="2f154b28d2211e6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649"/>
    <a:srgbClr val="8DC63F"/>
    <a:srgbClr val="006648"/>
    <a:srgbClr val="253959"/>
    <a:srgbClr val="52BFE3"/>
    <a:srgbClr val="50BFE1"/>
    <a:srgbClr val="EAE4BF"/>
    <a:srgbClr val="00421B"/>
    <a:srgbClr val="38B549"/>
    <a:srgbClr val="ED6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65"/>
    <p:restoredTop sz="94626"/>
  </p:normalViewPr>
  <p:slideViewPr>
    <p:cSldViewPr snapToGrid="0">
      <p:cViewPr varScale="1">
        <p:scale>
          <a:sx n="121" d="100"/>
          <a:sy n="121" d="100"/>
        </p:scale>
        <p:origin x="1264" y="168"/>
      </p:cViewPr>
      <p:guideLst>
        <p:guide orient="horz" pos="2208"/>
        <p:guide pos="3816"/>
        <p:guide orient="horz" pos="1008"/>
        <p:guide orient="horz" pos="3312"/>
        <p:guide pos="1848"/>
        <p:guide pos="5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ACDA94-FA4C-49F8-6D59-6C141E0DE6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31F12-A3FE-51D2-840B-C20F7FF7E7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F7DD0-ABA2-4B47-AE3F-3A38BD4ED9C4}" type="datetimeFigureOut">
              <a:rPr lang="en-US" smtClean="0"/>
              <a:t>7/19/23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628A2-CD58-6C0F-BF9B-ECD41E3531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1914E-9743-7A74-D8B7-0B37B9BF2C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FF578-5CC8-6746-BC5D-22BED1016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019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r">
              <a:defRPr sz="1200"/>
            </a:lvl1pPr>
          </a:lstStyle>
          <a:p>
            <a:fld id="{AA1DEAE7-E1A6-483D-8F25-01BBC9F1E687}" type="datetimeFigureOut">
              <a:rPr lang="en-US" smtClean="0"/>
              <a:t>7/19/23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1" rIns="93162" bIns="465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2" tIns="46581" rIns="93162" bIns="4658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4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4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r">
              <a:defRPr sz="1200"/>
            </a:lvl1pPr>
          </a:lstStyle>
          <a:p>
            <a:fld id="{AE2C5A64-E8D3-4287-9A9A-36902A9C3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445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0E023A8-5CC3-DD46-14DF-8541B067F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5DD5934-E2F4-B679-8460-3583262F00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60635" y="6196013"/>
            <a:ext cx="3856382" cy="343078"/>
          </a:xfrm>
        </p:spPr>
        <p:txBody>
          <a:bodyPr>
            <a:noAutofit/>
          </a:bodyPr>
          <a:lstStyle>
            <a:lvl1pPr marL="0" indent="0" algn="r">
              <a:buNone/>
              <a:defRPr sz="1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CHAZ J. | 2012 INDUSTRIAL TECHNOLOGY GRAD</a:t>
            </a:r>
          </a:p>
        </p:txBody>
      </p:sp>
      <p:pic>
        <p:nvPicPr>
          <p:cNvPr id="7" name="Picture 6" descr="A large metal structure with a pipe&#10;&#10;Description automatically generated">
            <a:extLst>
              <a:ext uri="{FF2B5EF4-FFF2-40B4-BE49-F238E27FC236}">
                <a16:creationId xmlns:a16="http://schemas.microsoft.com/office/drawing/2014/main" id="{B08C9235-951A-8FEA-274E-0DE0F0B64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2290"/>
            <a:ext cx="12200234" cy="40921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E8A984-53AF-219A-2AD6-067EB1A60CD9}"/>
              </a:ext>
            </a:extLst>
          </p:cNvPr>
          <p:cNvSpPr/>
          <p:nvPr userDrawn="1"/>
        </p:nvSpPr>
        <p:spPr>
          <a:xfrm>
            <a:off x="0" y="2206487"/>
            <a:ext cx="8060635" cy="3180522"/>
          </a:xfrm>
          <a:prstGeom prst="rect">
            <a:avLst/>
          </a:prstGeom>
          <a:solidFill>
            <a:srgbClr val="0066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65F5A8-97E0-918F-9672-D7B8FD64936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7871" y="2544763"/>
            <a:ext cx="7404652" cy="2186263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A09E7F8-230E-04BB-1826-26136F15B3C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7871" y="4788075"/>
            <a:ext cx="7404652" cy="2812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8DC63F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Presenter, Date</a:t>
            </a:r>
          </a:p>
        </p:txBody>
      </p:sp>
    </p:spTree>
    <p:extLst>
      <p:ext uri="{BB962C8B-B14F-4D97-AF65-F5344CB8AC3E}">
        <p14:creationId xmlns:p14="http://schemas.microsoft.com/office/powerpoint/2010/main" val="1622446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_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CE68-4A79-3913-3D88-953B26A23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800" b="1">
                <a:solidFill>
                  <a:srgbClr val="02664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0158A-CBA9-74CE-5AE2-2CB7003CD9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73238"/>
            <a:ext cx="5599922" cy="442277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60EF6A-5363-59AF-F2AF-D22FF1AC6A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1450" y="1773238"/>
            <a:ext cx="4832350" cy="4422775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686E5D6-A91A-0B42-79F8-559480176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7" y="365125"/>
            <a:ext cx="1325563" cy="13255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C6CF8-7B50-2569-E9C5-B152DF31FAE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201" y="6196013"/>
            <a:ext cx="10515600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73808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_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CE68-4A79-3913-3D88-953B26A232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800" b="1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0158A-CBA9-74CE-5AE2-2CB7003CD9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73238"/>
            <a:ext cx="5599922" cy="442277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60EF6A-5363-59AF-F2AF-D22FF1AC6A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1450" y="1773238"/>
            <a:ext cx="4832350" cy="4422775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686E5D6-A91A-0B42-79F8-559480176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7" y="365125"/>
            <a:ext cx="1325563" cy="132556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09D9184-7A87-4E35-E4AC-30D3D92069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201" y="6196013"/>
            <a:ext cx="10515600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1260816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_v3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EB893D7-7786-D716-7D2B-CD2401D7C5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201" y="6196013"/>
            <a:ext cx="10515600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717EE55-775D-D1FF-53D7-7756E6B1EB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7" y="365125"/>
            <a:ext cx="1325563" cy="13255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053E734-9C90-1737-88E5-094F5FC9F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800" b="1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A96B40-B41F-E0B3-5E95-B7F5161D49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73238"/>
            <a:ext cx="5599922" cy="442277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C361697-44BE-9A2E-CC9F-F52C26E729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1450" y="1773238"/>
            <a:ext cx="4832350" cy="44227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52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00CCD5B-DA4B-8FFC-CEEA-4A8CD6F63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7D6D27-37DC-4CCF-7B50-C5EEAE86694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3045367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hoto 1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72201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00CCD5B-DA4B-8FFC-CEEA-4A8CD6F637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2200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97D6D27-37DC-4CCF-7B50-C5EEAE86694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2951593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CA249AF-046F-3452-50C9-15F2D63AC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CC592F9-887F-9FBB-77E2-18C69DD7C1F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2260103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hoto 2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72201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CA249AF-046F-3452-50C9-15F2D63AC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2200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CC592F9-887F-9FBB-77E2-18C69DD7C1F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507142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F1D4A7F-2D37-1F05-706A-1E021DE5F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4AFEA05-2D8F-2ACE-4841-E8F5546B41C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2543325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hoto 3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72201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F1D4A7F-2D37-1F05-706A-1E021DE5F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2200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4AFEA05-2D8F-2ACE-4841-E8F5546B41C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112671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FBBC334-D961-56F7-6FF2-B669E6460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E49B47F-9B86-FED2-54CC-252E9B5D165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1343880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0E023A8-5CC3-DD46-14DF-8541B067F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5DD5934-E2F4-B679-8460-3583262F00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60635" y="6196013"/>
            <a:ext cx="3856382" cy="343078"/>
          </a:xfrm>
        </p:spPr>
        <p:txBody>
          <a:bodyPr>
            <a:noAutofit/>
          </a:bodyPr>
          <a:lstStyle>
            <a:lvl1pPr marL="0" indent="0" algn="r">
              <a:buNone/>
              <a:defRPr sz="1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WILLIAM F. | 2013 INFORMATION TECHNOLOGY GRAD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C9235-951A-8FEA-274E-0DE0F0B64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12290"/>
            <a:ext cx="12200231" cy="40921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E8A984-53AF-219A-2AD6-067EB1A60CD9}"/>
              </a:ext>
            </a:extLst>
          </p:cNvPr>
          <p:cNvSpPr/>
          <p:nvPr userDrawn="1"/>
        </p:nvSpPr>
        <p:spPr>
          <a:xfrm>
            <a:off x="0" y="2206487"/>
            <a:ext cx="8060635" cy="3180522"/>
          </a:xfrm>
          <a:prstGeom prst="rect">
            <a:avLst/>
          </a:prstGeom>
          <a:solidFill>
            <a:srgbClr val="0066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65F5A8-97E0-918F-9672-D7B8FD64936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7871" y="2544763"/>
            <a:ext cx="7404652" cy="2186263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A09E7F8-230E-04BB-1826-26136F15B3C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7871" y="4788075"/>
            <a:ext cx="7404652" cy="2812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8DC63F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Presenter, Date</a:t>
            </a:r>
          </a:p>
        </p:txBody>
      </p:sp>
    </p:spTree>
    <p:extLst>
      <p:ext uri="{BB962C8B-B14F-4D97-AF65-F5344CB8AC3E}">
        <p14:creationId xmlns:p14="http://schemas.microsoft.com/office/powerpoint/2010/main" val="3000559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hoto 4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72201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FBBC334-D961-56F7-6FF2-B669E6460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2200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E49B47F-9B86-FED2-54CC-252E9B5D165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2317752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5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D9CDB6B-1952-395F-B73B-3261E5F97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D7FFA42-8461-5F24-0372-E0776F6BDF9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1649154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hoto 5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72201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D9CDB6B-1952-395F-B73B-3261E5F97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2200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D7FFA42-8461-5F24-0372-E0776F6BDF9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1127158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6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351EAC0-ED96-43A0-D626-1B86BAFCC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C4A1DA8-C2FB-5922-1F94-428DD07FD0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2306366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hoto 6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72201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351EAC0-ED96-43A0-D626-1B86BAFCC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2200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C4A1DA8-C2FB-5922-1F94-428DD07FD0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1430572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7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73A0F28B-EA87-5209-0069-25F9998B1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ED2BD8F-FD1A-F283-4C9B-13BE3C6EB0A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1751482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hoto 7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72201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73A0F28B-EA87-5209-0069-25F9998B1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2200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ED2BD8F-FD1A-F283-4C9B-13BE3C6EB0A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3788869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8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2633611-A16D-3684-DCA9-8C7E75826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88F7AE6-5F99-3CBF-C93B-00755528FA7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4286002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hoto 8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72201" y="457199"/>
            <a:ext cx="5181600" cy="982133"/>
          </a:xfrm>
        </p:spPr>
        <p:txBody>
          <a:bodyPr anchor="ctr">
            <a:noAutofit/>
          </a:bodyPr>
          <a:lstStyle>
            <a:lvl1pPr algn="l">
              <a:defRPr sz="38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7E8A3A-F59E-1979-AEC4-EDBB6F2B71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2633611-A16D-3684-DCA9-8C7E75826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2200" y="1828799"/>
            <a:ext cx="5181601" cy="4218039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88F7AE6-5F99-3CBF-C93B-00755528FA7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399" y="6196013"/>
            <a:ext cx="10439402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4155774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670624D-6766-62DC-DEE2-95BA18332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9845"/>
            <a:ext cx="12192000" cy="13315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E4754C-95AB-22F7-0AFE-99C64D6E8018}"/>
              </a:ext>
            </a:extLst>
          </p:cNvPr>
          <p:cNvSpPr/>
          <p:nvPr userDrawn="1"/>
        </p:nvSpPr>
        <p:spPr>
          <a:xfrm>
            <a:off x="0" y="2785369"/>
            <a:ext cx="6519672" cy="854476"/>
          </a:xfrm>
          <a:custGeom>
            <a:avLst/>
            <a:gdLst>
              <a:gd name="connsiteX0" fmla="*/ 0 w 6254496"/>
              <a:gd name="connsiteY0" fmla="*/ 0 h 854476"/>
              <a:gd name="connsiteX1" fmla="*/ 6254496 w 6254496"/>
              <a:gd name="connsiteY1" fmla="*/ 0 h 854476"/>
              <a:gd name="connsiteX2" fmla="*/ 6254496 w 6254496"/>
              <a:gd name="connsiteY2" fmla="*/ 854476 h 854476"/>
              <a:gd name="connsiteX3" fmla="*/ 0 w 6254496"/>
              <a:gd name="connsiteY3" fmla="*/ 854476 h 854476"/>
              <a:gd name="connsiteX4" fmla="*/ 0 w 6254496"/>
              <a:gd name="connsiteY4" fmla="*/ 0 h 854476"/>
              <a:gd name="connsiteX0" fmla="*/ 0 w 6519672"/>
              <a:gd name="connsiteY0" fmla="*/ 0 h 854476"/>
              <a:gd name="connsiteX1" fmla="*/ 6519672 w 6519672"/>
              <a:gd name="connsiteY1" fmla="*/ 0 h 854476"/>
              <a:gd name="connsiteX2" fmla="*/ 6254496 w 6519672"/>
              <a:gd name="connsiteY2" fmla="*/ 854476 h 854476"/>
              <a:gd name="connsiteX3" fmla="*/ 0 w 6519672"/>
              <a:gd name="connsiteY3" fmla="*/ 854476 h 854476"/>
              <a:gd name="connsiteX4" fmla="*/ 0 w 6519672"/>
              <a:gd name="connsiteY4" fmla="*/ 0 h 8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672" h="854476">
                <a:moveTo>
                  <a:pt x="0" y="0"/>
                </a:moveTo>
                <a:lnTo>
                  <a:pt x="6519672" y="0"/>
                </a:lnTo>
                <a:lnTo>
                  <a:pt x="6254496" y="854476"/>
                </a:lnTo>
                <a:lnTo>
                  <a:pt x="0" y="854476"/>
                </a:lnTo>
                <a:lnTo>
                  <a:pt x="0" y="0"/>
                </a:lnTo>
                <a:close/>
              </a:path>
            </a:pathLst>
          </a:custGeom>
          <a:solidFill>
            <a:srgbClr val="2539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2785369"/>
            <a:ext cx="10392697" cy="982132"/>
          </a:xfrm>
        </p:spPr>
        <p:txBody>
          <a:bodyPr anchor="ctr">
            <a:noAutofit/>
          </a:bodyPr>
          <a:lstStyle>
            <a:lvl1pPr algn="l">
              <a:defRPr sz="44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47C67-756B-A241-9A47-5AB3E12EB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792984"/>
            <a:ext cx="10392697" cy="727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EAB1509-E1FE-8A97-4F1E-9C5B4C76553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201" y="6196013"/>
            <a:ext cx="10515600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338578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0E023A8-5CC3-DD46-14DF-8541B067F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5DD5934-E2F4-B679-8460-3583262F00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60635" y="6196013"/>
            <a:ext cx="3856382" cy="343078"/>
          </a:xfrm>
        </p:spPr>
        <p:txBody>
          <a:bodyPr>
            <a:noAutofit/>
          </a:bodyPr>
          <a:lstStyle>
            <a:lvl1pPr marL="0" indent="0" algn="r">
              <a:buNone/>
              <a:defRPr sz="1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SARA S. | 2019 WELDING TECHNOLOGY GRAD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C9235-951A-8FEA-274E-0DE0F0B64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12290"/>
            <a:ext cx="12200231" cy="40921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E8A984-53AF-219A-2AD6-067EB1A60CD9}"/>
              </a:ext>
            </a:extLst>
          </p:cNvPr>
          <p:cNvSpPr/>
          <p:nvPr userDrawn="1"/>
        </p:nvSpPr>
        <p:spPr>
          <a:xfrm>
            <a:off x="0" y="2206487"/>
            <a:ext cx="8060635" cy="3180522"/>
          </a:xfrm>
          <a:prstGeom prst="rect">
            <a:avLst/>
          </a:prstGeom>
          <a:solidFill>
            <a:srgbClr val="0066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65F5A8-97E0-918F-9672-D7B8FD64936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7871" y="2544763"/>
            <a:ext cx="7404652" cy="2186263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A09E7F8-230E-04BB-1826-26136F15B3C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7871" y="4788075"/>
            <a:ext cx="7404652" cy="2812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8DC63F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Presenter, Date</a:t>
            </a:r>
          </a:p>
        </p:txBody>
      </p:sp>
    </p:spTree>
    <p:extLst>
      <p:ext uri="{BB962C8B-B14F-4D97-AF65-F5344CB8AC3E}">
        <p14:creationId xmlns:p14="http://schemas.microsoft.com/office/powerpoint/2010/main" val="55486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in a hospital bed&#10;&#10;Description automatically generated with medium confidence">
            <a:extLst>
              <a:ext uri="{FF2B5EF4-FFF2-40B4-BE49-F238E27FC236}">
                <a16:creationId xmlns:a16="http://schemas.microsoft.com/office/drawing/2014/main" id="{A4ACFFE5-4AA4-A920-63C9-2E178695AA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190626"/>
            <a:ext cx="12192002" cy="8130069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670624D-6766-62DC-DEE2-95BA183328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9845"/>
            <a:ext cx="12192000" cy="13315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BCBAA2-5AD1-63AC-EBEB-ADEC91EDA78F}"/>
              </a:ext>
            </a:extLst>
          </p:cNvPr>
          <p:cNvSpPr/>
          <p:nvPr userDrawn="1"/>
        </p:nvSpPr>
        <p:spPr>
          <a:xfrm>
            <a:off x="0" y="2785369"/>
            <a:ext cx="6519672" cy="854476"/>
          </a:xfrm>
          <a:custGeom>
            <a:avLst/>
            <a:gdLst>
              <a:gd name="connsiteX0" fmla="*/ 0 w 6254496"/>
              <a:gd name="connsiteY0" fmla="*/ 0 h 854476"/>
              <a:gd name="connsiteX1" fmla="*/ 6254496 w 6254496"/>
              <a:gd name="connsiteY1" fmla="*/ 0 h 854476"/>
              <a:gd name="connsiteX2" fmla="*/ 6254496 w 6254496"/>
              <a:gd name="connsiteY2" fmla="*/ 854476 h 854476"/>
              <a:gd name="connsiteX3" fmla="*/ 0 w 6254496"/>
              <a:gd name="connsiteY3" fmla="*/ 854476 h 854476"/>
              <a:gd name="connsiteX4" fmla="*/ 0 w 6254496"/>
              <a:gd name="connsiteY4" fmla="*/ 0 h 854476"/>
              <a:gd name="connsiteX0" fmla="*/ 0 w 6519672"/>
              <a:gd name="connsiteY0" fmla="*/ 0 h 854476"/>
              <a:gd name="connsiteX1" fmla="*/ 6519672 w 6519672"/>
              <a:gd name="connsiteY1" fmla="*/ 0 h 854476"/>
              <a:gd name="connsiteX2" fmla="*/ 6254496 w 6519672"/>
              <a:gd name="connsiteY2" fmla="*/ 854476 h 854476"/>
              <a:gd name="connsiteX3" fmla="*/ 0 w 6519672"/>
              <a:gd name="connsiteY3" fmla="*/ 854476 h 854476"/>
              <a:gd name="connsiteX4" fmla="*/ 0 w 6519672"/>
              <a:gd name="connsiteY4" fmla="*/ 0 h 8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672" h="854476">
                <a:moveTo>
                  <a:pt x="0" y="0"/>
                </a:moveTo>
                <a:lnTo>
                  <a:pt x="6519672" y="0"/>
                </a:lnTo>
                <a:lnTo>
                  <a:pt x="6254496" y="854476"/>
                </a:lnTo>
                <a:lnTo>
                  <a:pt x="0" y="854476"/>
                </a:lnTo>
                <a:lnTo>
                  <a:pt x="0" y="0"/>
                </a:lnTo>
                <a:close/>
              </a:path>
            </a:pathLst>
          </a:custGeom>
          <a:solidFill>
            <a:srgbClr val="2539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2785369"/>
            <a:ext cx="10392697" cy="982132"/>
          </a:xfrm>
        </p:spPr>
        <p:txBody>
          <a:bodyPr anchor="ctr">
            <a:noAutofit/>
          </a:bodyPr>
          <a:lstStyle>
            <a:lvl1pPr algn="l">
              <a:defRPr sz="44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47C67-756B-A241-9A47-5AB3E12EB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792984"/>
            <a:ext cx="10392697" cy="727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9D08C61-0C4D-6704-75FD-7F892C0B64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201" y="6196013"/>
            <a:ext cx="10515600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2477508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670624D-6766-62DC-DEE2-95BA18332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9845"/>
            <a:ext cx="12192000" cy="13315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4AA7A6-9FCE-5758-B0A3-C560711AD9DA}"/>
              </a:ext>
            </a:extLst>
          </p:cNvPr>
          <p:cNvSpPr/>
          <p:nvPr userDrawn="1"/>
        </p:nvSpPr>
        <p:spPr>
          <a:xfrm>
            <a:off x="0" y="2785369"/>
            <a:ext cx="6519672" cy="854476"/>
          </a:xfrm>
          <a:custGeom>
            <a:avLst/>
            <a:gdLst>
              <a:gd name="connsiteX0" fmla="*/ 0 w 6254496"/>
              <a:gd name="connsiteY0" fmla="*/ 0 h 854476"/>
              <a:gd name="connsiteX1" fmla="*/ 6254496 w 6254496"/>
              <a:gd name="connsiteY1" fmla="*/ 0 h 854476"/>
              <a:gd name="connsiteX2" fmla="*/ 6254496 w 6254496"/>
              <a:gd name="connsiteY2" fmla="*/ 854476 h 854476"/>
              <a:gd name="connsiteX3" fmla="*/ 0 w 6254496"/>
              <a:gd name="connsiteY3" fmla="*/ 854476 h 854476"/>
              <a:gd name="connsiteX4" fmla="*/ 0 w 6254496"/>
              <a:gd name="connsiteY4" fmla="*/ 0 h 854476"/>
              <a:gd name="connsiteX0" fmla="*/ 0 w 6519672"/>
              <a:gd name="connsiteY0" fmla="*/ 0 h 854476"/>
              <a:gd name="connsiteX1" fmla="*/ 6519672 w 6519672"/>
              <a:gd name="connsiteY1" fmla="*/ 0 h 854476"/>
              <a:gd name="connsiteX2" fmla="*/ 6254496 w 6519672"/>
              <a:gd name="connsiteY2" fmla="*/ 854476 h 854476"/>
              <a:gd name="connsiteX3" fmla="*/ 0 w 6519672"/>
              <a:gd name="connsiteY3" fmla="*/ 854476 h 854476"/>
              <a:gd name="connsiteX4" fmla="*/ 0 w 6519672"/>
              <a:gd name="connsiteY4" fmla="*/ 0 h 8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672" h="854476">
                <a:moveTo>
                  <a:pt x="0" y="0"/>
                </a:moveTo>
                <a:lnTo>
                  <a:pt x="6519672" y="0"/>
                </a:lnTo>
                <a:lnTo>
                  <a:pt x="6254496" y="854476"/>
                </a:lnTo>
                <a:lnTo>
                  <a:pt x="0" y="854476"/>
                </a:lnTo>
                <a:lnTo>
                  <a:pt x="0" y="0"/>
                </a:lnTo>
                <a:close/>
              </a:path>
            </a:pathLst>
          </a:custGeom>
          <a:solidFill>
            <a:srgbClr val="2539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2785369"/>
            <a:ext cx="10392697" cy="982132"/>
          </a:xfrm>
        </p:spPr>
        <p:txBody>
          <a:bodyPr anchor="ctr">
            <a:noAutofit/>
          </a:bodyPr>
          <a:lstStyle>
            <a:lvl1pPr algn="l">
              <a:defRPr sz="44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47C67-756B-A241-9A47-5AB3E12EB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792984"/>
            <a:ext cx="10392697" cy="727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9352B8C-922A-7857-62B1-2F21A4C8C5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201" y="6196013"/>
            <a:ext cx="10515600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1790559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670624D-6766-62DC-DEE2-95BA18332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9845"/>
            <a:ext cx="12192000" cy="13315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146478-44F4-B4EE-2FCC-7E260E57BF2E}"/>
              </a:ext>
            </a:extLst>
          </p:cNvPr>
          <p:cNvSpPr/>
          <p:nvPr userDrawn="1"/>
        </p:nvSpPr>
        <p:spPr>
          <a:xfrm>
            <a:off x="0" y="2785369"/>
            <a:ext cx="6519672" cy="854476"/>
          </a:xfrm>
          <a:custGeom>
            <a:avLst/>
            <a:gdLst>
              <a:gd name="connsiteX0" fmla="*/ 0 w 6254496"/>
              <a:gd name="connsiteY0" fmla="*/ 0 h 854476"/>
              <a:gd name="connsiteX1" fmla="*/ 6254496 w 6254496"/>
              <a:gd name="connsiteY1" fmla="*/ 0 h 854476"/>
              <a:gd name="connsiteX2" fmla="*/ 6254496 w 6254496"/>
              <a:gd name="connsiteY2" fmla="*/ 854476 h 854476"/>
              <a:gd name="connsiteX3" fmla="*/ 0 w 6254496"/>
              <a:gd name="connsiteY3" fmla="*/ 854476 h 854476"/>
              <a:gd name="connsiteX4" fmla="*/ 0 w 6254496"/>
              <a:gd name="connsiteY4" fmla="*/ 0 h 854476"/>
              <a:gd name="connsiteX0" fmla="*/ 0 w 6519672"/>
              <a:gd name="connsiteY0" fmla="*/ 0 h 854476"/>
              <a:gd name="connsiteX1" fmla="*/ 6519672 w 6519672"/>
              <a:gd name="connsiteY1" fmla="*/ 0 h 854476"/>
              <a:gd name="connsiteX2" fmla="*/ 6254496 w 6519672"/>
              <a:gd name="connsiteY2" fmla="*/ 854476 h 854476"/>
              <a:gd name="connsiteX3" fmla="*/ 0 w 6519672"/>
              <a:gd name="connsiteY3" fmla="*/ 854476 h 854476"/>
              <a:gd name="connsiteX4" fmla="*/ 0 w 6519672"/>
              <a:gd name="connsiteY4" fmla="*/ 0 h 85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672" h="854476">
                <a:moveTo>
                  <a:pt x="0" y="0"/>
                </a:moveTo>
                <a:lnTo>
                  <a:pt x="6519672" y="0"/>
                </a:lnTo>
                <a:lnTo>
                  <a:pt x="6254496" y="854476"/>
                </a:lnTo>
                <a:lnTo>
                  <a:pt x="0" y="854476"/>
                </a:lnTo>
                <a:lnTo>
                  <a:pt x="0" y="0"/>
                </a:lnTo>
                <a:close/>
              </a:path>
            </a:pathLst>
          </a:custGeom>
          <a:solidFill>
            <a:srgbClr val="2539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7D549-3CED-984E-A7C7-F72A0BD12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2785369"/>
            <a:ext cx="10392697" cy="982132"/>
          </a:xfrm>
        </p:spPr>
        <p:txBody>
          <a:bodyPr anchor="ctr">
            <a:noAutofit/>
          </a:bodyPr>
          <a:lstStyle>
            <a:lvl1pPr algn="l">
              <a:defRPr sz="4400" b="1" i="0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47C67-756B-A241-9A47-5AB3E12EB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792984"/>
            <a:ext cx="10392697" cy="72797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20D37A4-6479-939A-BCF1-6219801178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201" y="6196013"/>
            <a:ext cx="10515600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</p:spTree>
    <p:extLst>
      <p:ext uri="{BB962C8B-B14F-4D97-AF65-F5344CB8AC3E}">
        <p14:creationId xmlns:p14="http://schemas.microsoft.com/office/powerpoint/2010/main" val="990994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E70A15-0CCB-EAA2-2086-8D903BB8A465}"/>
              </a:ext>
            </a:extLst>
          </p:cNvPr>
          <p:cNvSpPr/>
          <p:nvPr userDrawn="1"/>
        </p:nvSpPr>
        <p:spPr>
          <a:xfrm>
            <a:off x="0" y="2834640"/>
            <a:ext cx="12192000" cy="1188720"/>
          </a:xfrm>
          <a:prstGeom prst="rect">
            <a:avLst/>
          </a:prstGeom>
          <a:solidFill>
            <a:srgbClr val="02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D816AD-AC93-C549-B8AA-13183E670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34640"/>
            <a:ext cx="12192000" cy="1188720"/>
          </a:xfrm>
        </p:spPr>
        <p:txBody>
          <a:bodyPr anchor="ctr">
            <a:normAutofit/>
          </a:bodyPr>
          <a:lstStyle>
            <a:lvl1pPr algn="ctr">
              <a:defRPr sz="6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49D19CB-666A-5DF8-6DCA-CFC8E151C1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955" y="4180217"/>
            <a:ext cx="2970089" cy="2387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8C62B0-2EA2-BEA0-B821-89BB18CD8760}"/>
              </a:ext>
            </a:extLst>
          </p:cNvPr>
          <p:cNvSpPr/>
          <p:nvPr userDrawn="1"/>
        </p:nvSpPr>
        <p:spPr>
          <a:xfrm>
            <a:off x="0" y="0"/>
            <a:ext cx="12192000" cy="132080"/>
          </a:xfrm>
          <a:prstGeom prst="rect">
            <a:avLst/>
          </a:prstGeom>
          <a:solidFill>
            <a:srgbClr val="253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0F9D5A-6693-62F7-E1D4-A478FA391B7B}"/>
              </a:ext>
            </a:extLst>
          </p:cNvPr>
          <p:cNvSpPr/>
          <p:nvPr userDrawn="1"/>
        </p:nvSpPr>
        <p:spPr>
          <a:xfrm>
            <a:off x="0" y="6725920"/>
            <a:ext cx="12192000" cy="132080"/>
          </a:xfrm>
          <a:prstGeom prst="rect">
            <a:avLst/>
          </a:prstGeom>
          <a:solidFill>
            <a:srgbClr val="253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B9DF92-9FBA-1767-08A7-10E43A499F36}"/>
              </a:ext>
            </a:extLst>
          </p:cNvPr>
          <p:cNvCxnSpPr/>
          <p:nvPr userDrawn="1"/>
        </p:nvCxnSpPr>
        <p:spPr>
          <a:xfrm>
            <a:off x="0" y="2834640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FCA9BC-B998-7B15-6B1E-0A26E633B246}"/>
              </a:ext>
            </a:extLst>
          </p:cNvPr>
          <p:cNvCxnSpPr/>
          <p:nvPr userDrawn="1"/>
        </p:nvCxnSpPr>
        <p:spPr>
          <a:xfrm>
            <a:off x="0" y="4024604"/>
            <a:ext cx="12192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0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0E023A8-5CC3-DD46-14DF-8541B067F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5DD5934-E2F4-B679-8460-3583262F00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60635" y="6196013"/>
            <a:ext cx="3856382" cy="343078"/>
          </a:xfrm>
        </p:spPr>
        <p:txBody>
          <a:bodyPr>
            <a:noAutofit/>
          </a:bodyPr>
          <a:lstStyle>
            <a:lvl1pPr marL="0" indent="0" algn="r">
              <a:buNone/>
              <a:defRPr sz="1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SHANNON M. | 2017 ACCOUNTING GRAD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C9235-951A-8FEA-274E-0DE0F0B64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12290"/>
            <a:ext cx="12200228" cy="40921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E8A984-53AF-219A-2AD6-067EB1A60CD9}"/>
              </a:ext>
            </a:extLst>
          </p:cNvPr>
          <p:cNvSpPr/>
          <p:nvPr userDrawn="1"/>
        </p:nvSpPr>
        <p:spPr>
          <a:xfrm>
            <a:off x="0" y="2206487"/>
            <a:ext cx="8060635" cy="3180522"/>
          </a:xfrm>
          <a:prstGeom prst="rect">
            <a:avLst/>
          </a:prstGeom>
          <a:solidFill>
            <a:srgbClr val="0066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65F5A8-97E0-918F-9672-D7B8FD64936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7871" y="2544763"/>
            <a:ext cx="7404652" cy="2186263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A09E7F8-230E-04BB-1826-26136F15B3C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7871" y="4788075"/>
            <a:ext cx="7404652" cy="2812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8DC63F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Presenter, Date</a:t>
            </a:r>
          </a:p>
        </p:txBody>
      </p:sp>
    </p:spTree>
    <p:extLst>
      <p:ext uri="{BB962C8B-B14F-4D97-AF65-F5344CB8AC3E}">
        <p14:creationId xmlns:p14="http://schemas.microsoft.com/office/powerpoint/2010/main" val="3824956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0E023A8-5CC3-DD46-14DF-8541B067F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5DD5934-E2F4-B679-8460-3583262F00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60635" y="6196013"/>
            <a:ext cx="3856382" cy="343078"/>
          </a:xfrm>
        </p:spPr>
        <p:txBody>
          <a:bodyPr>
            <a:noAutofit/>
          </a:bodyPr>
          <a:lstStyle>
            <a:lvl1pPr marL="0" indent="0" algn="r">
              <a:buNone/>
              <a:defRPr sz="1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NICOLE M. | 2020 NURSING GRAD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C9235-951A-8FEA-274E-0DE0F0B64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12290"/>
            <a:ext cx="12200228" cy="40921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E8A984-53AF-219A-2AD6-067EB1A60CD9}"/>
              </a:ext>
            </a:extLst>
          </p:cNvPr>
          <p:cNvSpPr/>
          <p:nvPr userDrawn="1"/>
        </p:nvSpPr>
        <p:spPr>
          <a:xfrm>
            <a:off x="0" y="2206487"/>
            <a:ext cx="8060635" cy="3180522"/>
          </a:xfrm>
          <a:prstGeom prst="rect">
            <a:avLst/>
          </a:prstGeom>
          <a:solidFill>
            <a:srgbClr val="0066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65F5A8-97E0-918F-9672-D7B8FD64936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7871" y="2544763"/>
            <a:ext cx="7404652" cy="2186263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A09E7F8-230E-04BB-1826-26136F15B3C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7871" y="4788075"/>
            <a:ext cx="7404652" cy="2812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rgbClr val="8DC63F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Presenter, Date</a:t>
            </a:r>
          </a:p>
        </p:txBody>
      </p:sp>
    </p:spTree>
    <p:extLst>
      <p:ext uri="{BB962C8B-B14F-4D97-AF65-F5344CB8AC3E}">
        <p14:creationId xmlns:p14="http://schemas.microsoft.com/office/powerpoint/2010/main" val="525316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110440D1-2C6A-A7DC-5F61-B1B627F6B5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358" y="1238073"/>
            <a:ext cx="513191" cy="766500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2CC31990-41C5-F217-5DC7-449A8CB84C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0211" y="1664567"/>
            <a:ext cx="3312940" cy="34307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Sub-header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31EA029-72F4-9823-DDF0-59BEADF5D7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20211" y="1238072"/>
            <a:ext cx="3312940" cy="34307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352ABE8B-0715-31E3-20AE-FBDB2B6C03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9358" y="670806"/>
            <a:ext cx="3893965" cy="491066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5502CE63-BE53-9810-5A8D-A482CAF4B0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9358" y="2095876"/>
            <a:ext cx="513191" cy="764760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8BB7386-BBA2-82D9-BCC5-14C91E9915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358" y="2937022"/>
            <a:ext cx="513191" cy="764760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8DF928A-9125-6516-107C-6F96E90D41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5852" y="3363516"/>
            <a:ext cx="3312940" cy="34307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Sub-header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F3DEDF2-D666-9F68-96C8-D824C4B137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25852" y="2937021"/>
            <a:ext cx="3312940" cy="34307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B6B444D8-C5C7-9F8D-0F78-4A7098B6F96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20211" y="2517557"/>
            <a:ext cx="3312940" cy="34307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Sub-header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DAC4AC8B-63A6-ECE7-13C8-AC7778FA330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0211" y="2091062"/>
            <a:ext cx="3312940" cy="34307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9BC4EF99-890F-699C-B806-76D8F57318C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9358" y="3774659"/>
            <a:ext cx="513191" cy="766500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D0BCDB63-88E4-EF18-ADB4-C9E3F2F6F57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20211" y="4201153"/>
            <a:ext cx="3312940" cy="34307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Sub-header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B6AD19EC-AA41-D457-145A-9B114521CC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20211" y="3774658"/>
            <a:ext cx="3312940" cy="34307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EE534554-43E5-6378-65B3-790B95C12AD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9358" y="4632462"/>
            <a:ext cx="513191" cy="764760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F05B8C34-D568-7E5E-18EF-49E9D95106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39358" y="5473608"/>
            <a:ext cx="513191" cy="764760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8ECE2B20-4333-06E6-12A2-FBE2B2A195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25852" y="5900102"/>
            <a:ext cx="3312940" cy="34307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Sub-header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4D454C14-076D-9125-D2BC-2790093C034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25852" y="5473607"/>
            <a:ext cx="3312940" cy="34307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60B7C8F7-95F2-1484-E262-19A8CA98556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20211" y="5054143"/>
            <a:ext cx="3312940" cy="34307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Sub-header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07980F4C-ACA8-D07F-FDD0-CA31F608E59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20211" y="4627648"/>
            <a:ext cx="3312940" cy="34307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B1481C-6B03-D7D9-55D7-4ADE1C71E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3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686E5D6-A91A-0B42-79F8-559480176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7" y="365125"/>
            <a:ext cx="1325563" cy="132556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F07E1F9-7303-1B23-EBA3-A8FED9DF2A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201" y="6196013"/>
            <a:ext cx="10515600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9A51A86-413A-E184-A780-715FF8EA36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773238"/>
            <a:ext cx="10515599" cy="442277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94961C-853F-66BD-FA90-72B203BA1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800" b="1">
                <a:solidFill>
                  <a:srgbClr val="026649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0778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686E5D6-A91A-0B42-79F8-5594801761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7" y="365125"/>
            <a:ext cx="1325563" cy="132556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F07E1F9-7303-1B23-EBA3-A8FED9DF2A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201" y="6196013"/>
            <a:ext cx="10515600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9A51A86-413A-E184-A780-715FF8EA36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773238"/>
            <a:ext cx="10515599" cy="442277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94961C-853F-66BD-FA90-72B203BA1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800" b="1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793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_v3">
    <p:bg>
      <p:bgPr>
        <a:solidFill>
          <a:srgbClr val="253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03DCC15-7CAE-92CA-7C39-008C14FC65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8199" y="6196013"/>
            <a:ext cx="10515598" cy="343078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SPEAKER, DIVISION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41AB601-C8FD-4256-FD27-5A2F58D3D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7" y="365125"/>
            <a:ext cx="1325563" cy="1325563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5C30D74-E76F-ECAA-9FE8-23CD04B0A3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773238"/>
            <a:ext cx="10515599" cy="442277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09364F-BA21-9297-DDC9-777853C1CB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800" b="1">
                <a:solidFill>
                  <a:srgbClr val="8DC6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219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2B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FF5996-3020-3A4A-A70F-7E4F8AA1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BB955-EA7A-B942-88D3-D67E06F5A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054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758" r:id="rId2"/>
    <p:sldLayoutId id="2147483759" r:id="rId3"/>
    <p:sldLayoutId id="2147483760" r:id="rId4"/>
    <p:sldLayoutId id="2147483761" r:id="rId5"/>
    <p:sldLayoutId id="2147483666" r:id="rId6"/>
    <p:sldLayoutId id="2147483744" r:id="rId7"/>
    <p:sldLayoutId id="2147483762" r:id="rId8"/>
    <p:sldLayoutId id="2147483684" r:id="rId9"/>
    <p:sldLayoutId id="2147483740" r:id="rId10"/>
    <p:sldLayoutId id="2147483741" r:id="rId11"/>
    <p:sldLayoutId id="2147483669" r:id="rId12"/>
    <p:sldLayoutId id="2147483733" r:id="rId13"/>
    <p:sldLayoutId id="2147483756" r:id="rId14"/>
    <p:sldLayoutId id="2147483685" r:id="rId15"/>
    <p:sldLayoutId id="2147483755" r:id="rId16"/>
    <p:sldLayoutId id="2147483686" r:id="rId17"/>
    <p:sldLayoutId id="2147483754" r:id="rId18"/>
    <p:sldLayoutId id="2147483687" r:id="rId19"/>
    <p:sldLayoutId id="2147483753" r:id="rId20"/>
    <p:sldLayoutId id="2147483688" r:id="rId21"/>
    <p:sldLayoutId id="2147483752" r:id="rId22"/>
    <p:sldLayoutId id="2147483689" r:id="rId23"/>
    <p:sldLayoutId id="2147483751" r:id="rId24"/>
    <p:sldLayoutId id="2147483690" r:id="rId25"/>
    <p:sldLayoutId id="2147483750" r:id="rId26"/>
    <p:sldLayoutId id="2147483691" r:id="rId27"/>
    <p:sldLayoutId id="2147483749" r:id="rId28"/>
    <p:sldLayoutId id="2147483745" r:id="rId29"/>
    <p:sldLayoutId id="2147483746" r:id="rId30"/>
    <p:sldLayoutId id="2147483747" r:id="rId31"/>
    <p:sldLayoutId id="2147483748" r:id="rId32"/>
    <p:sldLayoutId id="2147483721" r:id="rId3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5DB66-F4A3-57FF-75B3-DAC51D5A330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374E3-10A2-8F83-F1F1-A702327E7C4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3A64AE-8CFD-D4B5-6A82-B989DA5992B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6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E745F-2B6F-5097-3B97-1E89BDCD2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6E092-F25B-B4B0-5364-5B623888D6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AED950-0E3C-1776-AFAA-D8CD8A2FDF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7AE932-E2F3-B280-D731-83377CD55D2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03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566FF-8503-D270-70A0-3DF0C7442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95C9B-98FA-8889-794A-9D880AAB70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5E5830-69CF-1D5B-EA54-E76D6A1174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C33DCA-D601-BC6E-1C1A-6433DBCDC33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16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873161-E13B-B607-A8C8-2C6310D9993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814797-7E37-FE8B-CB3D-BFD2CDEE6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BF156-F77D-D6AB-C6AD-C42C76BB58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9A7053E-8B02-6798-A2C5-FDE2934868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3030077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2C0A9C9-5941-661E-EDA3-1D67746DDE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4C014B6F-CDCB-A20D-06F0-F7978C503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7164ECF-E13C-FC68-A6D0-EC087B81287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87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6DA07E8-AB8C-14B2-B611-127FC7ED4B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727EA157-939E-3847-E355-8E850F3A0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F2108FD-22B0-819A-B089-F33FBFEF861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45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4E62487-FB8A-379A-3009-808AF57AFE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1D4587F0-1DA4-4983-3BA6-B3850DED21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EAD8084-9894-7D54-3D47-8411923304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3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38D3BAF-924C-C379-8DDD-4AA7D83919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2DECC04F-39D2-AB8F-FFA2-2F2EB8E99A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A39998-4D9D-5B35-3DF0-AB6EBDAB0B5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72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B0CC4E1-9B47-E103-0C4B-7DE8881D60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052908E-DB7C-A314-4A55-D66CF1B341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74CCBD-3C9E-8E3A-5759-ED00CD0F2B2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23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C0E98-1701-1F41-9915-76DB3F56FE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E4C95-AC99-FF22-883B-C29EE4A512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03E93-9AC0-3C8F-292D-4648C1026D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38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FED9E8C-846A-AB0D-97D7-9B6261D98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C12548B-7082-9E1C-41BC-DD13F94396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255BB4-6C4D-0F27-361B-FC30C373CA0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00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A18C3F-A7A4-BC33-4D72-528B5C85342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C1295-E0D3-6631-1D3C-1CE0D3C4498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FFE801-7F4D-0AC8-A8F1-8AED538FD5E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17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AC1A8-7820-EDA5-4038-33216255A0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DA7CD-E2CD-FE67-7A9D-D5E5FDAF00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95CA5-3F9E-75EB-BEFF-F2B61F5A2B2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00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898C1C-41A1-8791-6650-ACC7B8D688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C185C61-A0E8-968C-10A8-6D19BE1625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1E0D1C-1517-D4B7-CFC3-CB03205AACB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34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937E5-EA17-033D-2858-9FC766D7AC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CD6D11-AC22-EE40-8792-A4CBFBB5A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8E2D60-AF9B-D4CC-E030-6414FC75CC9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02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F302767-143B-C5AA-BA51-4D152A9404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D2753B4-8C67-6A3F-E19B-53A40EF993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B4050F-EB5A-45A5-1E1A-B7958C8D6DA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15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91D8-7670-D61A-1D4F-E6F082CAAA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DBCA3-4918-4ADA-CDB7-77DAA58786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A9D3F-FD68-467F-BA1E-3298297178B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87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45CC5B-635A-EA0F-0ABC-A74B9519E1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01F9F36-A9D4-5FB3-0E58-10BFD1E613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DB4FD7-1F16-887B-1BEC-CB81B558F01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28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EA785-73BC-8BF8-4288-EA6E71A9BB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42B33-AC5E-3904-13D3-562F18F051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E675E-D0EC-48E5-6A54-012548555BA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53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C691BF9-50AD-BC32-FAD6-8BE39F64B7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D047F64-D737-C9BA-3EE3-58A36DB2F4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201B3A-E601-7904-B751-C7ABBAB5287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90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46ED8-19E6-1C8F-E367-CCA4EE26CC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ECEE9-9037-C092-0D82-0496806CC4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88FEB4-B473-4D3A-3F98-CCA9C7DD4D8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39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FB6CC0-4EA2-01F7-F7B7-B3D5ACC654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CCA070C-F067-A1C6-23BB-25536477E0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30F0A9-E3BE-B80A-BCE6-8C0D3154F94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90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70FAB2-C181-6556-2F87-773BFB06726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1A786-95C7-8B13-268F-DDA2CF7D313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997FC-2E7C-9AA8-E823-429BE04CD13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91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70BE0-B98A-EA65-3097-DA912F7540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E8B34E-A809-B48D-59D2-093FF3504A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7A846-A872-A372-6E43-523A8C2BE9F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39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07BB-3100-E482-1722-8A3B2544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34640"/>
            <a:ext cx="12192000" cy="118872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66741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CF405D-1A10-07E6-A0A0-BE3724700F7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AF14E-CD0F-454D-4912-C440737F8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EF1DF-1CB7-88A8-FFFF-42430C1D302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63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4B86EA-3C8F-9F9B-9FD1-9E81076AEA7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7A36C-56AB-1C53-0CD3-3562AAB6010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66827-7649-5B50-2E48-23A11796FF7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11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48"/>
            </a:gs>
            <a:gs pos="57000">
              <a:srgbClr val="253959"/>
            </a:gs>
            <a:gs pos="100000">
              <a:srgbClr val="253959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A7E3EA-D82D-CA55-88E1-E511CCDA2F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C5222-A84F-9FB7-10C3-13A1B2DD41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99A00-71D9-E854-CA5F-98D20B6E5E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A827DA-6836-3757-2936-40A8F12D2C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764F2B-7E72-64B3-AE0B-4D93EEBF73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4019F8-CDFA-766B-7241-BE8F331E75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35B95E-559C-5899-220B-7FD8111F66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42FA96-9A91-76E0-F1DA-22749DFCD9B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C6C84A1-1463-FF60-535D-9E90753B4E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A3E5EC-2DA2-104C-34DB-C215E3F340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939C7E8-6E10-76F2-7282-7F3D82293A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B92B86D-22CD-4E37-60F5-918B5AFA25A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6B2E4F1-9176-DE93-A54D-1DBE6BC22AB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F8C9158-531D-99A6-25A6-3042D8BAB28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F1BE1BB-25F7-E0C8-0544-F9467A4E806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859F917-AF89-46E6-7A43-212C65211E2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338F96D-85D5-83AD-068E-ADEA2B8DD5F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80E3777-3E84-7300-8F0C-5F765EDB89D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8F354D5-0D31-A627-844C-F5E9302CB39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51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BEE915-A4CF-0AB2-F67B-DB8C2C15777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73A55-125F-4D32-D6E3-A70DFF7E9F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AEF1FE-1218-8681-055F-5F3164B32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75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0339AA-57B2-00E5-AAFA-BA94451DC7F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7A18E-E1E0-47FD-5BE0-823EA351E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0CCDD4-7218-8C34-B809-FE21014BB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7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B75A9F-3271-AC3E-4CF8-9BF8C95346C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C9DED-9A6F-D1C3-779B-64063343EB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E51781-A8A0-1150-4A38-6BF953557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8236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BOT Presentation Template" id="{7B24B33E-6329-D34B-868A-E36EACD1C812}" vid="{162E613B-8093-A241-BA3B-F65CD52F8A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3BA3CA18FFB846B2B71F704E75BEA5" ma:contentTypeVersion="14" ma:contentTypeDescription="Create a new document." ma:contentTypeScope="" ma:versionID="b629bfab3ea4090e5a3622f1d2df6a5d">
  <xsd:schema xmlns:xsd="http://www.w3.org/2001/XMLSchema" xmlns:xs="http://www.w3.org/2001/XMLSchema" xmlns:p="http://schemas.microsoft.com/office/2006/metadata/properties" xmlns:ns3="48812ddc-62d1-4226-87c1-af5fe286910d" xmlns:ns4="ded5f80a-2d8e-47a6-97a2-2f5b385e3915" targetNamespace="http://schemas.microsoft.com/office/2006/metadata/properties" ma:root="true" ma:fieldsID="cd751e03efdc10f16841b9d3af6ca154" ns3:_="" ns4:_="">
    <xsd:import namespace="48812ddc-62d1-4226-87c1-af5fe286910d"/>
    <xsd:import namespace="ded5f80a-2d8e-47a6-97a2-2f5b385e391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812ddc-62d1-4226-87c1-af5fe28691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d5f80a-2d8e-47a6-97a2-2f5b385e391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627271-89B9-470C-B07C-37F10D846BDD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ded5f80a-2d8e-47a6-97a2-2f5b385e3915"/>
    <ds:schemaRef ds:uri="http://purl.org/dc/dcmitype/"/>
    <ds:schemaRef ds:uri="http://purl.org/dc/terms/"/>
    <ds:schemaRef ds:uri="http://schemas.microsoft.com/office/infopath/2007/PartnerControls"/>
    <ds:schemaRef ds:uri="48812ddc-62d1-4226-87c1-af5fe286910d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586BC04-EAFC-4E35-929F-E02ECC1B9A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812ddc-62d1-4226-87c1-af5fe286910d"/>
    <ds:schemaRef ds:uri="ded5f80a-2d8e-47a6-97a2-2f5b385e39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F42FE2-3C65-4157-B410-9A657ED8C4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3173</TotalTime>
  <Words>3</Words>
  <Application>Microsoft Macintosh PowerPoint</Application>
  <PresentationFormat>Widescreen</PresentationFormat>
  <Paragraphs>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Arial Narrow</vt:lpstr>
      <vt:lpstr>Calibri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Jeffery Scott Fanter</dc:creator>
  <cp:lastModifiedBy>Matthew Scott Berry</cp:lastModifiedBy>
  <cp:revision>90</cp:revision>
  <cp:lastPrinted>2021-01-28T13:35:00Z</cp:lastPrinted>
  <dcterms:created xsi:type="dcterms:W3CDTF">2020-07-06T18:51:12Z</dcterms:created>
  <dcterms:modified xsi:type="dcterms:W3CDTF">2023-07-19T18:22:58Z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0x010100CD3BA3CA18FFB846B2B71F704E75BEA5</vt:lpwstr>
  </property>
</Properties>
</file>