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4"/>
  </p:notesMasterIdLst>
  <p:handoutMasterIdLst>
    <p:handoutMasterId r:id="rId35"/>
  </p:handoutMasterIdLst>
  <p:sldIdLst>
    <p:sldId id="2174" r:id="rId5"/>
    <p:sldId id="2193" r:id="rId6"/>
    <p:sldId id="2211" r:id="rId7"/>
    <p:sldId id="2217" r:id="rId8"/>
    <p:sldId id="2212" r:id="rId9"/>
    <p:sldId id="2203" r:id="rId10"/>
    <p:sldId id="2216" r:id="rId11"/>
    <p:sldId id="2214" r:id="rId12"/>
    <p:sldId id="2202" r:id="rId13"/>
    <p:sldId id="2213" r:id="rId14"/>
    <p:sldId id="2198" r:id="rId15"/>
    <p:sldId id="2199" r:id="rId16"/>
    <p:sldId id="2200" r:id="rId17"/>
    <p:sldId id="2201" r:id="rId18"/>
    <p:sldId id="2154" r:id="rId19"/>
    <p:sldId id="2204" r:id="rId20"/>
    <p:sldId id="2155" r:id="rId21"/>
    <p:sldId id="2205" r:id="rId22"/>
    <p:sldId id="2156" r:id="rId23"/>
    <p:sldId id="2206" r:id="rId24"/>
    <p:sldId id="2157" r:id="rId25"/>
    <p:sldId id="2207" r:id="rId26"/>
    <p:sldId id="2158" r:id="rId27"/>
    <p:sldId id="2208" r:id="rId28"/>
    <p:sldId id="2159" r:id="rId29"/>
    <p:sldId id="2209" r:id="rId30"/>
    <p:sldId id="2160" r:id="rId31"/>
    <p:sldId id="2210" r:id="rId32"/>
    <p:sldId id="2192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3312" userDrawn="1">
          <p15:clr>
            <a:srgbClr val="A4A3A4"/>
          </p15:clr>
        </p15:guide>
        <p15:guide id="5" pos="1848" userDrawn="1">
          <p15:clr>
            <a:srgbClr val="A4A3A4"/>
          </p15:clr>
        </p15:guide>
        <p15:guide id="6" pos="5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ffery Scott Fanter" initials="JSF" lastIdx="19" clrIdx="6">
    <p:extLst>
      <p:ext uri="{19B8F6BF-5375-455C-9EA6-DF929625EA0E}">
        <p15:presenceInfo xmlns:p15="http://schemas.microsoft.com/office/powerpoint/2012/main" userId="S-1-5-21-2924184371-3683105403-1935216572-11011" providerId="AD"/>
      </p:ext>
    </p:extLst>
  </p:cmAuthor>
  <p:cmAuthor id="1" name="Chris R Lowery" initials="CRL" lastIdx="2" clrIdx="0">
    <p:extLst>
      <p:ext uri="{19B8F6BF-5375-455C-9EA6-DF929625EA0E}">
        <p15:presenceInfo xmlns:p15="http://schemas.microsoft.com/office/powerpoint/2012/main" userId="S-1-5-21-2924184371-3683105403-1935216572-3344847" providerId="AD"/>
      </p:ext>
    </p:extLst>
  </p:cmAuthor>
  <p:cmAuthor id="2" name="Mary Jane Michalak" initials="MJM" lastIdx="7" clrIdx="1">
    <p:extLst>
      <p:ext uri="{19B8F6BF-5375-455C-9EA6-DF929625EA0E}">
        <p15:presenceInfo xmlns:p15="http://schemas.microsoft.com/office/powerpoint/2012/main" userId="S-1-5-21-2924184371-3683105403-1935216572-3804580" providerId="AD"/>
      </p:ext>
    </p:extLst>
  </p:cmAuthor>
  <p:cmAuthor id="3" name="Anthony J Robison" initials="AJR" lastIdx="1" clrIdx="2">
    <p:extLst>
      <p:ext uri="{19B8F6BF-5375-455C-9EA6-DF929625EA0E}">
        <p15:presenceInfo xmlns:p15="http://schemas.microsoft.com/office/powerpoint/2012/main" userId="S::arobison5@ivytech.edu::d684f830-b858-4f60-8de6-d819e886397b" providerId="AD"/>
      </p:ext>
    </p:extLst>
  </p:cmAuthor>
  <p:cmAuthor id="4" name="Sue Ellspermann" initials="SE" lastIdx="9" clrIdx="3">
    <p:extLst>
      <p:ext uri="{19B8F6BF-5375-455C-9EA6-DF929625EA0E}">
        <p15:presenceInfo xmlns:p15="http://schemas.microsoft.com/office/powerpoint/2012/main" userId="S-1-5-21-2924184371-3683105403-1935216572-3735558" providerId="AD"/>
      </p:ext>
    </p:extLst>
  </p:cmAuthor>
  <p:cmAuthor id="5" name="Mehgan  O'Connor" initials="MO" lastIdx="19" clrIdx="4">
    <p:extLst>
      <p:ext uri="{19B8F6BF-5375-455C-9EA6-DF929625EA0E}">
        <p15:presenceInfo xmlns:p15="http://schemas.microsoft.com/office/powerpoint/2012/main" userId="S::moconnor40@ivytech.edu::f75a9338-987f-4791-a2d3-7655e01435de" providerId="AD"/>
      </p:ext>
    </p:extLst>
  </p:cmAuthor>
  <p:cmAuthor id="6" name="Sue Ellspermann" initials="SE [2]" lastIdx="5" clrIdx="5">
    <p:extLst>
      <p:ext uri="{19B8F6BF-5375-455C-9EA6-DF929625EA0E}">
        <p15:presenceInfo xmlns:p15="http://schemas.microsoft.com/office/powerpoint/2012/main" userId="2f154b28d2211e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59"/>
    <a:srgbClr val="006648"/>
    <a:srgbClr val="8DC63F"/>
    <a:srgbClr val="026649"/>
    <a:srgbClr val="52BFE3"/>
    <a:srgbClr val="50BFE1"/>
    <a:srgbClr val="EAE4BF"/>
    <a:srgbClr val="00421B"/>
    <a:srgbClr val="38B549"/>
    <a:srgbClr val="ED6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626"/>
  </p:normalViewPr>
  <p:slideViewPr>
    <p:cSldViewPr snapToGrid="0">
      <p:cViewPr varScale="1">
        <p:scale>
          <a:sx n="121" d="100"/>
          <a:sy n="121" d="100"/>
        </p:scale>
        <p:origin x="1264" y="168"/>
      </p:cViewPr>
      <p:guideLst>
        <p:guide orient="horz" pos="2208"/>
        <p:guide pos="3816"/>
        <p:guide orient="horz" pos="1008"/>
        <p:guide orient="horz" pos="3312"/>
        <p:guide pos="1848"/>
        <p:guide pos="5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CDA94-FA4C-49F8-6D59-6C141E0DE6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31F12-A3FE-51D2-840B-C20F7FF7E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7DD0-ABA2-4B47-AE3F-3A38BD4ED9C4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628A2-CD58-6C0F-BF9B-ECD41E353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1914E-9743-7A74-D8B7-0B37B9BF2C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F578-5CC8-6746-BC5D-22BED101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1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AA1DEAE7-E1A6-483D-8F25-01BBC9F1E68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AE2C5A64-E8D3-4287-9A9A-36902A9C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45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E023A8-5CC3-DD46-14DF-8541B067F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1B280-B5D5-AFF2-6ED0-B61A7A0720FF}"/>
              </a:ext>
            </a:extLst>
          </p:cNvPr>
          <p:cNvSpPr/>
          <p:nvPr userDrawn="1"/>
        </p:nvSpPr>
        <p:spPr>
          <a:xfrm>
            <a:off x="0" y="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9F4BCD-F786-B773-F022-A8D60739EF08}"/>
              </a:ext>
            </a:extLst>
          </p:cNvPr>
          <p:cNvSpPr/>
          <p:nvPr userDrawn="1"/>
        </p:nvSpPr>
        <p:spPr>
          <a:xfrm>
            <a:off x="0" y="672592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B9E778E-80F3-1DB0-5507-EA0FD243DD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99" y="2235200"/>
            <a:ext cx="2970089" cy="23876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5DD5934-E2F4-B679-8460-3583262F00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199" y="6196013"/>
            <a:ext cx="10515598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62244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F8C28B0-A3E1-27EE-9B2A-67E9A8FF04F0}"/>
              </a:ext>
            </a:extLst>
          </p:cNvPr>
          <p:cNvSpPr/>
          <p:nvPr userDrawn="1"/>
        </p:nvSpPr>
        <p:spPr>
          <a:xfrm>
            <a:off x="838200" y="5512301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5D7AAF-2F74-8D39-3B7F-7F8A59CAF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527105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C05504-26B1-6B76-A857-B5A34BC168A8}"/>
              </a:ext>
            </a:extLst>
          </p:cNvPr>
          <p:cNvSpPr/>
          <p:nvPr userDrawn="1"/>
        </p:nvSpPr>
        <p:spPr>
          <a:xfrm>
            <a:off x="838201" y="1773238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0830" y="1773238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EMPATHY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B14F43D-1798-AED8-E23E-D97C8A9F2E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73238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34FDC2-E67F-6098-6022-624D6C60CCFD}"/>
              </a:ext>
            </a:extLst>
          </p:cNvPr>
          <p:cNvSpPr/>
          <p:nvPr userDrawn="1"/>
        </p:nvSpPr>
        <p:spPr>
          <a:xfrm>
            <a:off x="838200" y="2704452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38C00-3852-B1F0-8FDF-655300F33455}"/>
              </a:ext>
            </a:extLst>
          </p:cNvPr>
          <p:cNvSpPr/>
          <p:nvPr userDrawn="1"/>
        </p:nvSpPr>
        <p:spPr>
          <a:xfrm>
            <a:off x="838200" y="3635666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B86AF-44F4-1C85-CB03-8548D6D796C0}"/>
              </a:ext>
            </a:extLst>
          </p:cNvPr>
          <p:cNvSpPr/>
          <p:nvPr userDrawn="1"/>
        </p:nvSpPr>
        <p:spPr>
          <a:xfrm>
            <a:off x="838200" y="4566880"/>
            <a:ext cx="848664" cy="848664"/>
          </a:xfrm>
          <a:prstGeom prst="rect">
            <a:avLst/>
          </a:prstGeom>
          <a:solidFill>
            <a:srgbClr val="006648"/>
          </a:solidFill>
          <a:ln w="0">
            <a:solidFill>
              <a:srgbClr val="00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D5A860-DF1E-85BC-1402-F6904E681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0830" y="2707609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INTEGRITY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6D969B-5A0C-1AD3-2331-FB326A661D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0830" y="3651124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ACCOUNTABILITY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56C06AF-C7E9-3BE3-AC60-C0C51094DC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0830" y="4576351"/>
            <a:ext cx="9562970" cy="428786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AGILITY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1232FF1-78A9-E6F7-FE7A-C628E6C4ED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0830" y="5510722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CONNECTIVITY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15862E1-D35C-643F-C5BD-C212ABB473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711705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95469C-7F64-99A2-CBE4-D66A29414E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50172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55936B-F6E1-B8C4-62EA-18F1DB6A23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579495"/>
            <a:ext cx="848664" cy="848664"/>
          </a:xfrm>
          <a:prstGeom prst="rect">
            <a:avLst/>
          </a:prstGeom>
          <a:solidFill>
            <a:srgbClr val="006648"/>
          </a:solidFill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6FB43C4-5D58-3800-AA53-971A8141AB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0830" y="5951437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connect with partners to strengthen communities and ensure student success for all.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5E944B-35D6-8492-1662-0BD1210013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0830" y="5029846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innovate, iterate, and transform.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C249F9-28F3-229D-5BF7-95E6B0223C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90830" y="4079910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deliver on our commitments.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C99197A-B12B-9B47-4975-3C1C160C2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90830" y="3168404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treat all with dignity and respect.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9CE421B-4031-7503-9EC2-F7BA974D74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0830" y="2211168"/>
            <a:ext cx="9562970" cy="42878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stand with our students, partners, and communities.</a:t>
            </a:r>
          </a:p>
        </p:txBody>
      </p:sp>
    </p:spTree>
    <p:extLst>
      <p:ext uri="{BB962C8B-B14F-4D97-AF65-F5344CB8AC3E}">
        <p14:creationId xmlns:p14="http://schemas.microsoft.com/office/powerpoint/2010/main" val="119622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00CCD5B-DA4B-8FFC-CEEA-4A8CD6F63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7D6D27-37DC-4CCF-7B50-C5EEAE8669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04536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1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00CCD5B-DA4B-8FFC-CEEA-4A8CD6F63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7D6D27-37DC-4CCF-7B50-C5EEAE8669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95159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CA249AF-046F-3452-50C9-15F2D63A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C592F9-887F-9FBB-77E2-18C69DD7C1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26010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CA249AF-046F-3452-50C9-15F2D63A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C592F9-887F-9FBB-77E2-18C69DD7C1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50714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F1D4A7F-2D37-1F05-706A-1E021DE5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AFEA05-2D8F-2ACE-4841-E8F5546B4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54332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3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F1D4A7F-2D37-1F05-706A-1E021DE5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AFEA05-2D8F-2ACE-4841-E8F5546B4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1267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FBBC334-D961-56F7-6FF2-B669E646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49B47F-9B86-FED2-54CC-252E9B5D1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34388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4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FBBC334-D961-56F7-6FF2-B669E646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49B47F-9B86-FED2-54CC-252E9B5D1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31775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9CDB6B-1952-395F-B73B-3261E5F97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7FFA42-8461-5F24-0372-E0776F6BDF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6491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10440D1-2C6A-A7DC-5F61-B1B627F6B5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358" y="1238073"/>
            <a:ext cx="513191" cy="7665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CC31990-41C5-F217-5DC7-449A8CB84C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0211" y="1664567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31EA029-72F4-9823-DDF0-59BEADF5D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0211" y="1238072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352ABE8B-0715-31E3-20AE-FBDB2B6C03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358" y="670806"/>
            <a:ext cx="3893965" cy="49106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502CE63-BE53-9810-5A8D-A482CAF4B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358" y="2095876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8BB7386-BBA2-82D9-BCC5-14C91E9915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358" y="2937022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B8DF928A-9125-6516-107C-6F96E90D41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5852" y="3363516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F3DEDF2-D666-9F68-96C8-D824C4B137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5852" y="2937021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6B444D8-C5C7-9F8D-0F78-4A7098B6F9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0211" y="2517557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AC4AC8B-63A6-ECE7-13C8-AC7778FA33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0211" y="2091062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9BC4EF99-890F-699C-B806-76D8F57318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9358" y="3774659"/>
            <a:ext cx="513191" cy="7665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D0BCDB63-88E4-EF18-ADB4-C9E3F2F6F5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0211" y="4201153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6AD19EC-AA41-D457-145A-9B114521CC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20211" y="3774658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E534554-43E5-6378-65B3-790B95C12A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9358" y="4632462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F05B8C34-D568-7E5E-18EF-49E9D95106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358" y="5473608"/>
            <a:ext cx="513191" cy="76476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8ECE2B20-4333-06E6-12A2-FBE2B2A195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5852" y="5900102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D454C14-076D-9125-D2BC-2790093C03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25852" y="5473607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0B7C8F7-95F2-1484-E262-19A8CA9855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20211" y="5054143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Sub-header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07980F4C-ACA8-D07F-FDD0-CA31F608E5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20211" y="4627648"/>
            <a:ext cx="3312940" cy="34307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1481C-6B03-D7D9-55D7-4ADE1C71E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30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5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9CDB6B-1952-395F-B73B-3261E5F97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7FFA42-8461-5F24-0372-E0776F6BDF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12715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351EAC0-ED96-43A0-D626-1B86BAFCC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4A1DA8-C2FB-5922-1F94-428DD07FD0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30636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6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351EAC0-ED96-43A0-D626-1B86BAFCC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4A1DA8-C2FB-5922-1F94-428DD07FD0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430572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3A0F28B-EA87-5209-0069-25F9998B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D2BD8F-FD1A-F283-4C9B-13BE3C6EB0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75148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7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3A0F28B-EA87-5209-0069-25F9998B1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D2BD8F-FD1A-F283-4C9B-13BE3C6EB0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78886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2633611-A16D-3684-DCA9-8C7E75826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8F7AE6-5F99-3CBF-C93B-00755528F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428600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8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1" y="457199"/>
            <a:ext cx="5181600" cy="982133"/>
          </a:xfrm>
        </p:spPr>
        <p:txBody>
          <a:bodyPr anchor="ctr">
            <a:noAutofit/>
          </a:bodyPr>
          <a:lstStyle>
            <a:lvl1pPr algn="l"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8A3A-F59E-1979-AEC4-EDBB6F2B7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2633611-A16D-3684-DCA9-8C7E75826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1828799"/>
            <a:ext cx="5181601" cy="4218039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8F7AE6-5F99-3CBF-C93B-00755528F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399" y="6196013"/>
            <a:ext cx="10439402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415577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E4754C-95AB-22F7-0AFE-99C64D6E8018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AB1509-E1FE-8A97-4F1E-9C5B4C7655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3385788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hospital bed&#10;&#10;Description automatically generated with medium confidence">
            <a:extLst>
              <a:ext uri="{FF2B5EF4-FFF2-40B4-BE49-F238E27FC236}">
                <a16:creationId xmlns:a16="http://schemas.microsoft.com/office/drawing/2014/main" id="{A4ACFFE5-4AA4-A920-63C9-2E178695AA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190626"/>
            <a:ext cx="12192002" cy="8130069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BCBAA2-5AD1-63AC-EBEB-ADEC91EDA78F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D08C61-0C4D-6704-75FD-7F892C0B64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247750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4AA7A6-9FCE-5758-B0A3-C560711AD9DA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352B8C-922A-7857-62B1-2F21A4C8C5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7905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="1">
                <a:solidFill>
                  <a:srgbClr val="02664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60EF6A-5363-59AF-F2AF-D22FF1AC6A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50" y="1773238"/>
            <a:ext cx="4832350" cy="442277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C6CF8-7B50-2569-E9C5-B152DF31FA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73808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70624D-6766-62DC-DEE2-95BA18332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45"/>
            <a:ext cx="12192000" cy="1331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146478-44F4-B4EE-2FCC-7E260E57BF2E}"/>
              </a:ext>
            </a:extLst>
          </p:cNvPr>
          <p:cNvSpPr/>
          <p:nvPr userDrawn="1"/>
        </p:nvSpPr>
        <p:spPr>
          <a:xfrm>
            <a:off x="0" y="2785369"/>
            <a:ext cx="6519672" cy="854476"/>
          </a:xfrm>
          <a:custGeom>
            <a:avLst/>
            <a:gdLst>
              <a:gd name="connsiteX0" fmla="*/ 0 w 6254496"/>
              <a:gd name="connsiteY0" fmla="*/ 0 h 854476"/>
              <a:gd name="connsiteX1" fmla="*/ 6254496 w 6254496"/>
              <a:gd name="connsiteY1" fmla="*/ 0 h 854476"/>
              <a:gd name="connsiteX2" fmla="*/ 6254496 w 6254496"/>
              <a:gd name="connsiteY2" fmla="*/ 854476 h 854476"/>
              <a:gd name="connsiteX3" fmla="*/ 0 w 6254496"/>
              <a:gd name="connsiteY3" fmla="*/ 854476 h 854476"/>
              <a:gd name="connsiteX4" fmla="*/ 0 w 6254496"/>
              <a:gd name="connsiteY4" fmla="*/ 0 h 854476"/>
              <a:gd name="connsiteX0" fmla="*/ 0 w 6519672"/>
              <a:gd name="connsiteY0" fmla="*/ 0 h 854476"/>
              <a:gd name="connsiteX1" fmla="*/ 6519672 w 6519672"/>
              <a:gd name="connsiteY1" fmla="*/ 0 h 854476"/>
              <a:gd name="connsiteX2" fmla="*/ 6254496 w 6519672"/>
              <a:gd name="connsiteY2" fmla="*/ 854476 h 854476"/>
              <a:gd name="connsiteX3" fmla="*/ 0 w 6519672"/>
              <a:gd name="connsiteY3" fmla="*/ 854476 h 854476"/>
              <a:gd name="connsiteX4" fmla="*/ 0 w 6519672"/>
              <a:gd name="connsiteY4" fmla="*/ 0 h 8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672" h="854476">
                <a:moveTo>
                  <a:pt x="0" y="0"/>
                </a:moveTo>
                <a:lnTo>
                  <a:pt x="6519672" y="0"/>
                </a:lnTo>
                <a:lnTo>
                  <a:pt x="6254496" y="854476"/>
                </a:lnTo>
                <a:lnTo>
                  <a:pt x="0" y="854476"/>
                </a:lnTo>
                <a:lnTo>
                  <a:pt x="0" y="0"/>
                </a:lnTo>
                <a:close/>
              </a:path>
            </a:pathLst>
          </a:cu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7D549-3CED-984E-A7C7-F72A0BD12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785369"/>
            <a:ext cx="10392697" cy="982132"/>
          </a:xfrm>
        </p:spPr>
        <p:txBody>
          <a:bodyPr anchor="ctr">
            <a:noAutofit/>
          </a:bodyPr>
          <a:lstStyle>
            <a:lvl1pPr algn="l">
              <a:defRPr sz="44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7C67-756B-A241-9A47-5AB3E12E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792984"/>
            <a:ext cx="10392697" cy="7279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20D37A4-6479-939A-BCF1-6219801178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99099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E70A15-0CCB-EAA2-2086-8D903BB8A465}"/>
              </a:ext>
            </a:extLst>
          </p:cNvPr>
          <p:cNvSpPr/>
          <p:nvPr userDrawn="1"/>
        </p:nvSpPr>
        <p:spPr>
          <a:xfrm>
            <a:off x="0" y="2834640"/>
            <a:ext cx="12192000" cy="1188720"/>
          </a:xfrm>
          <a:prstGeom prst="rect">
            <a:avLst/>
          </a:prstGeom>
          <a:solidFill>
            <a:srgbClr val="0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816AD-AC93-C549-B8AA-13183E67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34640"/>
            <a:ext cx="12192000" cy="1188720"/>
          </a:xfrm>
        </p:spPr>
        <p:txBody>
          <a:bodyPr anchor="ctr">
            <a:normAutofit/>
          </a:bodyPr>
          <a:lstStyle>
            <a:lvl1pPr algn="ctr">
              <a:defRPr sz="6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49D19CB-666A-5DF8-6DCA-CFC8E151C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55" y="4180217"/>
            <a:ext cx="2970089" cy="238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8C62B0-2EA2-BEA0-B821-89BB18CD8760}"/>
              </a:ext>
            </a:extLst>
          </p:cNvPr>
          <p:cNvSpPr/>
          <p:nvPr userDrawn="1"/>
        </p:nvSpPr>
        <p:spPr>
          <a:xfrm>
            <a:off x="0" y="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F9D5A-6693-62F7-E1D4-A478FA391B7B}"/>
              </a:ext>
            </a:extLst>
          </p:cNvPr>
          <p:cNvSpPr/>
          <p:nvPr userDrawn="1"/>
        </p:nvSpPr>
        <p:spPr>
          <a:xfrm>
            <a:off x="0" y="6725920"/>
            <a:ext cx="12192000" cy="132080"/>
          </a:xfrm>
          <a:prstGeom prst="rect">
            <a:avLst/>
          </a:prstGeom>
          <a:solidFill>
            <a:srgbClr val="25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B9DF92-9FBA-1767-08A7-10E43A499F36}"/>
              </a:ext>
            </a:extLst>
          </p:cNvPr>
          <p:cNvCxnSpPr/>
          <p:nvPr userDrawn="1"/>
        </p:nvCxnSpPr>
        <p:spPr>
          <a:xfrm>
            <a:off x="0" y="2834640"/>
            <a:ext cx="12192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FCA9BC-B998-7B15-6B1E-0A26E633B246}"/>
              </a:ext>
            </a:extLst>
          </p:cNvPr>
          <p:cNvCxnSpPr/>
          <p:nvPr userDrawn="1"/>
        </p:nvCxnSpPr>
        <p:spPr>
          <a:xfrm>
            <a:off x="0" y="4024604"/>
            <a:ext cx="12192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60EF6A-5363-59AF-F2AF-D22FF1AC6A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50" y="1773238"/>
            <a:ext cx="4832350" cy="442277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9D9184-7A87-4E35-E4AC-30D3D92069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2608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07E1F9-7303-1B23-EBA3-A8FED9DF2A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A51A86-413A-E184-A780-715FF8EA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73238"/>
            <a:ext cx="10515599" cy="4422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94961C-853F-66BD-FA90-72B203BA1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077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3DCC15-7CAE-92CA-7C39-008C14FC65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199" y="6196013"/>
            <a:ext cx="10515598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41AB601-C8FD-4256-FD27-5A2F58D3D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C30D74-E76F-ECAA-9FE8-23CD04B0A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73238"/>
            <a:ext cx="10515599" cy="442277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09364F-BA21-9297-DDC9-777853C1C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19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bg>
      <p:bgPr>
        <a:solidFill>
          <a:srgbClr val="253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EB893D7-7786-D716-7D2B-CD2401D7C5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717EE55-775D-D1FF-53D7-7756E6B1E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53E734-9C90-1737-88E5-094F5FC9F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A96B40-B41F-E0B3-5E95-B7F5161D4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8"/>
            <a:ext cx="5599922" cy="442277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361697-44BE-9A2E-CC9F-F52C26E729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50" y="1773238"/>
            <a:ext cx="4832350" cy="4422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VISION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654D9A-C71B-415B-4755-97CCBD69C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3238"/>
            <a:ext cx="10515600" cy="442277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r>
              <a:rPr lang="en-US" dirty="0">
                <a:effectLst/>
                <a:latin typeface="Helvetica" pitchFamily="2" charset="0"/>
              </a:rPr>
              <a:t>Ivy Tech students will earn 50,000 high-quality credentials each year aligned with the needs of Indiana’s workforce and communities.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07E1F9-7303-1B23-EBA3-A8FED9DF2A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105144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E68-4A79-3913-3D88-953B26A2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>
                <a:solidFill>
                  <a:srgbClr val="8DC63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158A-CBA9-74CE-5AE2-2CB7003CD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3238"/>
            <a:ext cx="10515600" cy="442277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We are a diverse open-access college that fuels Indiana’s economy through excellence in teaching and proactive engagement with industry and community partners, embedded in a culture of innovation that empowers all students to learn and succeed.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86E5D6-A91A-0B42-79F8-55948017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E5A229-ABAB-40E0-D697-E193947AC7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1" y="6196013"/>
            <a:ext cx="10515600" cy="343078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SPEAKER, DIVISION</a:t>
            </a:r>
          </a:p>
        </p:txBody>
      </p:sp>
    </p:spTree>
    <p:extLst>
      <p:ext uri="{BB962C8B-B14F-4D97-AF65-F5344CB8AC3E}">
        <p14:creationId xmlns:p14="http://schemas.microsoft.com/office/powerpoint/2010/main" val="5362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B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F5996-3020-3A4A-A70F-7E4F8AA1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BB955-EA7A-B942-88D3-D67E06F5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5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6" r:id="rId2"/>
    <p:sldLayoutId id="2147483740" r:id="rId3"/>
    <p:sldLayoutId id="2147483741" r:id="rId4"/>
    <p:sldLayoutId id="2147483744" r:id="rId5"/>
    <p:sldLayoutId id="2147483684" r:id="rId6"/>
    <p:sldLayoutId id="2147483669" r:id="rId7"/>
    <p:sldLayoutId id="2147483757" r:id="rId8"/>
    <p:sldLayoutId id="2147483743" r:id="rId9"/>
    <p:sldLayoutId id="2147483742" r:id="rId10"/>
    <p:sldLayoutId id="2147483733" r:id="rId11"/>
    <p:sldLayoutId id="2147483756" r:id="rId12"/>
    <p:sldLayoutId id="2147483685" r:id="rId13"/>
    <p:sldLayoutId id="2147483755" r:id="rId14"/>
    <p:sldLayoutId id="2147483686" r:id="rId15"/>
    <p:sldLayoutId id="2147483754" r:id="rId16"/>
    <p:sldLayoutId id="2147483687" r:id="rId17"/>
    <p:sldLayoutId id="2147483753" r:id="rId18"/>
    <p:sldLayoutId id="2147483688" r:id="rId19"/>
    <p:sldLayoutId id="2147483752" r:id="rId20"/>
    <p:sldLayoutId id="2147483689" r:id="rId21"/>
    <p:sldLayoutId id="2147483751" r:id="rId22"/>
    <p:sldLayoutId id="2147483690" r:id="rId23"/>
    <p:sldLayoutId id="2147483750" r:id="rId24"/>
    <p:sldLayoutId id="2147483691" r:id="rId25"/>
    <p:sldLayoutId id="2147483749" r:id="rId26"/>
    <p:sldLayoutId id="2147483745" r:id="rId27"/>
    <p:sldLayoutId id="2147483746" r:id="rId28"/>
    <p:sldLayoutId id="2147483747" r:id="rId29"/>
    <p:sldLayoutId id="2147483748" r:id="rId30"/>
    <p:sldLayoutId id="2147483721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9E41B0-92BC-6A9A-4CB9-9FCC8B79366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1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5A35B8E-B910-2195-8D79-8C57D6EFEC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C99E9B0-A60F-B988-F129-680D8185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9F7F34-A9B2-D5BF-9860-D741E4AB0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E3E64A5-5115-E776-C958-CFCD29C6CF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5379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C0A9C9-5941-661E-EDA3-1D67746DD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C014B6F-CDCB-A20D-06F0-F7978C503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164ECF-E13C-FC68-A6D0-EC087B81287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DA07E8-AB8C-14B2-B611-127FC7ED4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27EA157-939E-3847-E355-8E850F3A0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F2108FD-22B0-819A-B089-F33FBFEF861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4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4E62487-FB8A-379A-3009-808AF57AF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D4587F0-1DA4-4983-3BA6-B3850DED2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D8084-9894-7D54-3D47-8411923304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38D3BAF-924C-C379-8DDD-4AA7D8391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DECC04F-39D2-AB8F-FFA2-2F2EB8E99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A39998-4D9D-5B35-3DF0-AB6EBDAB0B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0CC4E1-9B47-E103-0C4B-7DE8881D6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52908E-DB7C-A314-4A55-D66CF1B34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74CCBD-3C9E-8E3A-5759-ED00CD0F2B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E98-1701-1F41-9915-76DB3F56F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E4C95-AC99-FF22-883B-C29EE4A51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03E93-9AC0-3C8F-292D-4648C1026D3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ED9E8C-846A-AB0D-97D7-9B6261D98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12548B-7082-9E1C-41BC-DD13F9439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255BB4-6C4D-0F27-361B-FC30C373CA0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C1A8-7820-EDA5-4038-33216255A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DA7CD-E2CD-FE67-7A9D-D5E5FDAF0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95CA5-3F9E-75EB-BEFF-F2B61F5A2B2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898C1C-41A1-8791-6650-ACC7B8D68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C185C61-A0E8-968C-10A8-6D19BE162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1E0D1C-1517-D4B7-CFC3-CB03205AACB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48"/>
            </a:gs>
            <a:gs pos="57000">
              <a:srgbClr val="253959"/>
            </a:gs>
            <a:gs pos="100000">
              <a:srgbClr val="253959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A7E3EA-D82D-CA55-88E1-E511CCDA2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C5222-A84F-9FB7-10C3-13A1B2DD41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99A00-71D9-E854-CA5F-98D20B6E5E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827DA-6836-3757-2936-40A8F12D2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764F2B-7E72-64B3-AE0B-4D93EEBF73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4019F8-CDFA-766B-7241-BE8F331E75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35B95E-559C-5899-220B-7FD8111F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42FA96-9A91-76E0-F1DA-22749DFCD9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6C84A1-1463-FF60-535D-9E90753B4E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A3E5EC-2DA2-104C-34DB-C215E3F340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39C7E8-6E10-76F2-7282-7F3D82293A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92B86D-22CD-4E37-60F5-918B5AFA25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B2E4F1-9176-DE93-A54D-1DBE6BC22A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8C9158-531D-99A6-25A6-3042D8BAB2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BE1BB-25F7-E0C8-0544-F9467A4E80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59F917-AF89-46E6-7A43-212C65211E2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38F96D-85D5-83AD-068E-ADEA2B8DD5F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0E3777-3E84-7300-8F0C-5F765EDB89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F354D5-0D31-A627-844C-F5E9302CB39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37E5-EA17-033D-2858-9FC766D7A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D6D11-AC22-EE40-8792-A4CBFBB5A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E2D60-AF9B-D4CC-E030-6414FC75CC9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302767-143B-C5AA-BA51-4D152A940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D2753B4-8C67-6A3F-E19B-53A40EF99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4050F-EB5A-45A5-1E1A-B7958C8D6DA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91D8-7670-D61A-1D4F-E6F082CAA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DBCA3-4918-4ADA-CDB7-77DAA5878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A9D3F-FD68-467F-BA1E-3298297178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45CC5B-635A-EA0F-0ABC-A74B9519E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01F9F36-A9D4-5FB3-0E58-10BFD1E61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DB4FD7-1F16-887B-1BEC-CB81B558F01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A785-73BC-8BF8-4288-EA6E71A9B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42B33-AC5E-3904-13D3-562F18F05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E675E-D0EC-48E5-6A54-012548555B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5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691BF9-50AD-BC32-FAD6-8BE39F64B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047F64-D737-C9BA-3EE3-58A36DB2F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201B3A-E601-7904-B751-C7ABBAB5287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0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6ED8-19E6-1C8F-E367-CCA4EE26C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ECEE9-9037-C092-0D82-0496806CC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8FEB4-B473-4D3A-3F98-CCA9C7DD4D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3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FB6CC0-4EA2-01F7-F7B7-B3D5ACC65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CA070C-F067-A1C6-23BB-25536477E0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0F0A9-E3BE-B80A-BCE6-8C0D3154F94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0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0BE0-B98A-EA65-3097-DA912F754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8B34E-A809-B48D-59D2-093FF3504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A846-A872-A372-6E43-523A8C2BE9F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9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07BB-3100-E482-1722-8A3B2544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640"/>
            <a:ext cx="12192000" cy="118872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67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6B1A44-88A9-ADD3-4CD2-4821ADE5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51CCB9-1541-944A-572D-59262BE25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CC8E7E-37CD-8A51-2EC9-8FD926C0AA6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E612-A3F1-1C1C-EF60-6BAAA03E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C90E-DC62-17F5-A405-8A3E3D232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55F57-3BF0-F9F3-3BC6-8BAC43DE19A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5EDCC7-F378-482B-5ACF-D2979ED6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514DC8-A9FF-B0BB-305B-F391AC327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D82234-16B9-7307-34B0-9DEEF8D53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E4A6A0-04F2-C7EA-0031-421CB8BC0D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5E2A3C-50C6-DF85-FC91-6EC26103E6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E474CD-BB84-91A1-AC83-6B975CF6AB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4E1FFEB-05D1-344E-E943-3A6DE74BC7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AEB495-1E62-67BE-1EFA-17FB262F6A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122C81-FC91-D87C-9D76-8EF2E8F26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78E9623-08C9-8FE8-3C2B-66A7B5FEF8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474F85-F499-8664-F53A-A09BAF3DF0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FA7944-C182-8803-5F64-2D2BDBE68F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B81439-9398-619D-A8BA-7D5258ECF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54E99-DB70-1B86-39A4-66220919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352DC-F612-7BD5-0B20-3C7E78CB80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0DA59-E912-F92D-30FF-2F07508E8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9AB0CF-4B0E-57B0-7334-D6D574E7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ED1EE8-121B-FB3B-D7B9-6CA43853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4B6182-3B56-A5F9-3DF6-9A06F2CBA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FE8642-1286-E5E7-3776-2E21E91B21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D5728A-F7B0-AF49-0924-08D4666BC23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AEF8C0D-23AC-042E-280A-DCB0F4067E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3523A9-FD55-10EC-6BA8-72BC23EEA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D1AEB5B-7CA9-5389-2EB1-ED4D3E24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68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OT Presentation Template" id="{7B24B33E-6329-D34B-868A-E36EACD1C812}" vid="{162E613B-8093-A241-BA3B-F65CD52F8A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3BA3CA18FFB846B2B71F704E75BEA5" ma:contentTypeVersion="14" ma:contentTypeDescription="Create a new document." ma:contentTypeScope="" ma:versionID="b629bfab3ea4090e5a3622f1d2df6a5d">
  <xsd:schema xmlns:xsd="http://www.w3.org/2001/XMLSchema" xmlns:xs="http://www.w3.org/2001/XMLSchema" xmlns:p="http://schemas.microsoft.com/office/2006/metadata/properties" xmlns:ns3="48812ddc-62d1-4226-87c1-af5fe286910d" xmlns:ns4="ded5f80a-2d8e-47a6-97a2-2f5b385e3915" targetNamespace="http://schemas.microsoft.com/office/2006/metadata/properties" ma:root="true" ma:fieldsID="cd751e03efdc10f16841b9d3af6ca154" ns3:_="" ns4:_="">
    <xsd:import namespace="48812ddc-62d1-4226-87c1-af5fe286910d"/>
    <xsd:import namespace="ded5f80a-2d8e-47a6-97a2-2f5b385e39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12ddc-62d1-4226-87c1-af5fe2869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5f80a-2d8e-47a6-97a2-2f5b385e3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86BC04-EAFC-4E35-929F-E02ECC1B9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12ddc-62d1-4226-87c1-af5fe286910d"/>
    <ds:schemaRef ds:uri="ded5f80a-2d8e-47a6-97a2-2f5b385e3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F42FE2-3C65-4157-B410-9A657ED8C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27271-89B9-470C-B07C-37F10D846BDD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ed5f80a-2d8e-47a6-97a2-2f5b385e3915"/>
    <ds:schemaRef ds:uri="http://purl.org/dc/dcmitype/"/>
    <ds:schemaRef ds:uri="http://purl.org/dc/terms/"/>
    <ds:schemaRef ds:uri="http://schemas.microsoft.com/office/infopath/2007/PartnerControls"/>
    <ds:schemaRef ds:uri="48812ddc-62d1-4226-87c1-af5fe286910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3</Words>
  <Application>Microsoft Macintosh PowerPoint</Application>
  <PresentationFormat>Widescreen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Avenir Next Medium</vt:lpstr>
      <vt:lpstr>Calibri</vt:lpstr>
      <vt:lpstr>Helvetica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Jeffery Scott Fanter</dc:creator>
  <cp:lastModifiedBy>Matthew Scott Berry</cp:lastModifiedBy>
  <cp:revision>85</cp:revision>
  <cp:lastPrinted>2021-01-28T13:35:00Z</cp:lastPrinted>
  <dcterms:created xsi:type="dcterms:W3CDTF">2020-07-06T18:51:12Z</dcterms:created>
  <dcterms:modified xsi:type="dcterms:W3CDTF">2023-09-15T18:26:49Z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0x010100CD3BA3CA18FFB846B2B71F704E75BEA5</vt:lpwstr>
  </property>
</Properties>
</file>