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70" r:id="rId4"/>
    <p:sldId id="271" r:id="rId5"/>
    <p:sldId id="273" r:id="rId6"/>
    <p:sldId id="258" r:id="rId7"/>
    <p:sldId id="278" r:id="rId8"/>
    <p:sldId id="276" r:id="rId9"/>
    <p:sldId id="279" r:id="rId10"/>
    <p:sldId id="281" r:id="rId11"/>
    <p:sldId id="282" r:id="rId12"/>
    <p:sldId id="277" r:id="rId13"/>
    <p:sldId id="274" r:id="rId14"/>
    <p:sldId id="280" r:id="rId15"/>
    <p:sldId id="275" r:id="rId16"/>
  </p:sldIdLst>
  <p:sldSz cx="12192000" cy="6858000"/>
  <p:notesSz cx="6858000" cy="9144000"/>
  <p:embeddedFontLst>
    <p:embeddedFont>
      <p:font typeface="DIN Engschrift LT Pro" panose="020B0506020202040203" pitchFamily="34" charset="77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" userDrawn="1">
          <p15:clr>
            <a:srgbClr val="A4A3A4"/>
          </p15:clr>
        </p15:guide>
        <p15:guide id="2" pos="360" userDrawn="1">
          <p15:clr>
            <a:srgbClr val="A4A3A4"/>
          </p15:clr>
        </p15:guide>
        <p15:guide id="3" pos="744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5" orient="horz" pos="1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48"/>
    <a:srgbClr val="3FAB49"/>
    <a:srgbClr val="53BFE5"/>
    <a:srgbClr val="59A14B"/>
    <a:srgbClr val="8DC63F"/>
    <a:srgbClr val="548235"/>
    <a:srgbClr val="1B4C2B"/>
    <a:srgbClr val="1C4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68"/>
    <p:restoredTop sz="96327"/>
  </p:normalViewPr>
  <p:slideViewPr>
    <p:cSldViewPr snapToGrid="0" snapToObjects="1" showGuides="1">
      <p:cViewPr varScale="1">
        <p:scale>
          <a:sx n="128" d="100"/>
          <a:sy n="128" d="100"/>
        </p:scale>
        <p:origin x="600" y="176"/>
      </p:cViewPr>
      <p:guideLst>
        <p:guide orient="horz" pos="408"/>
        <p:guide pos="360"/>
        <p:guide pos="744"/>
        <p:guide orient="horz"/>
        <p:guide orient="horz" pos="1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40878-CD2C-FC43-8B09-F3F6D0E1F33E}" type="datetimeFigureOut">
              <a:rPr lang="en-US" smtClean="0"/>
              <a:t>3/11/24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8715D-B596-484D-99DE-43FD91F57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01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AB227-C2B5-2946-9CF1-B6CDE3D9FC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CFD97-A8E0-364E-BB46-3C7F63907A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A4835-96C3-F043-8A7E-C641CD346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5F33-21B3-3A44-8357-087CED57003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E5781-76F2-1D45-85BD-CCD906241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3EC31-8597-7E4A-A973-581320F38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01FC-1ACE-4A4B-ADBE-8FF02161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1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C92C5-9315-4348-B199-19EF8FBA9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0E0276-258F-F641-995F-A3EACED8D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9B093-CF1D-A64C-9BA9-942BFF07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5F33-21B3-3A44-8357-087CED57003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6BC62-0997-C741-9706-1A91B83D0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22242-0201-1F47-A40D-C2F28407B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01FC-1ACE-4A4B-ADBE-8FF02161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46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AF32F4-3A04-0041-AB0B-65C9FB2B64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624AD0-9EF7-4C4D-A394-A5EB2DF9F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3A2E0-64BF-BD4D-ACB7-908721F4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5F33-21B3-3A44-8357-087CED57003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DAF3E-9CDE-8D4B-8934-46D6268A8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4CAFB-D0C2-F442-BBD9-384152B4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01FC-1ACE-4A4B-ADBE-8FF02161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93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AB227-C2B5-2946-9CF1-B6CDE3D9FC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CFD97-A8E0-364E-BB46-3C7F63907A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A4835-96C3-F043-8A7E-C641CD346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5F33-21B3-3A44-8357-087CED57003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E5781-76F2-1D45-85BD-CCD906241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3EC31-8597-7E4A-A973-581320F38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01FC-1ACE-4A4B-ADBE-8FF02161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39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276DF-65B5-9749-8F58-8AB56E548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FF555-6490-E74D-AF85-FFA14EB3E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0C7ED-3F3F-744D-B837-C3B21063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5F33-21B3-3A44-8357-087CED57003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AB529-52FB-C545-8D4B-4B977B808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A971D-4532-D24D-AB26-FC206FDFD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01FC-1ACE-4A4B-ADBE-8FF02161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48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6914C-863A-8B40-B0F5-1169FF90F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A728A-9644-584A-85AA-E71369E85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B3BDE-0CCD-C349-BCBB-7F709DA8A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5F33-21B3-3A44-8357-087CED57003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3B3A2-D2AC-FE4A-A420-054A7A44D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D7462-FF55-8C49-AD89-F134EC204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01FC-1ACE-4A4B-ADBE-8FF02161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79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4C565-951C-BB42-905F-427DAC69F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43590-909E-BF4C-BEF0-F4AC16C265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CA3CC-E25B-B643-93CD-C4F079286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E0620-6862-0144-A128-3B997AD9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5F33-21B3-3A44-8357-087CED57003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67EA5-7033-E04F-BDB0-E6BB7B99F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8D457-A2E7-6240-BFEF-AB3E56931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01FC-1ACE-4A4B-ADBE-8FF02161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71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F7560-B625-A346-A542-B583A265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25E34-57B5-F947-936B-4C42632F6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73680-C3B2-A14A-9547-756EEC85D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9DD177-5915-854A-A388-8A0D6CA2B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07AE64-1683-6A48-A5BF-9D23AF807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29076D-53D8-F348-B7CF-1AB195058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5F33-21B3-3A44-8357-087CED57003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06E6F3-651C-3441-8DE1-12283F684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844A0D-363F-154B-85FD-F5B17694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01FC-1ACE-4A4B-ADBE-8FF02161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35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C547E-29E1-AC4E-A849-37A2B0557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937D72-7A1B-FF41-86A4-3A673D0A4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5F33-21B3-3A44-8357-087CED57003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0425AB-22EA-DC4B-ABB7-E7467CD9F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F4ED98-5531-8B42-820D-8D2930DA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01FC-1ACE-4A4B-ADBE-8FF02161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60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9BD747-29B7-F545-A43C-22E60B76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5F33-21B3-3A44-8357-087CED57003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408F48-EAB8-834B-B2FB-BE0DA658F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99E61-3DAD-EE49-8CC9-01FB4F0CB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01FC-1ACE-4A4B-ADBE-8FF02161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96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6513-A859-F347-A941-AA7C12847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412E2-48C8-0342-8705-60C588944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F4C412-E9B2-304B-896A-3AD895EEC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43255-60F3-944B-B594-0746A3C69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5F33-21B3-3A44-8357-087CED57003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F13E5-DA29-E540-AE77-43783441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1C279-ECDF-364E-98E7-430B995DB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01FC-1ACE-4A4B-ADBE-8FF02161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13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066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276DF-65B5-9749-8F58-8AB56E548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FF555-6490-E74D-AF85-FFA14EB3E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0C7ED-3F3F-744D-B837-C3B21063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5F33-21B3-3A44-8357-087CED57003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AB529-52FB-C545-8D4B-4B977B808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A971D-4532-D24D-AB26-FC206FDFD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01FC-1ACE-4A4B-ADBE-8FF02161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21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5CF39-16A5-9E46-8786-D8CDA7703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F506FB-102C-1B43-AC65-8C25372309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4A1515-20CD-FF42-9318-79B9E629A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E4E94D-932F-E247-901B-6C473AD5D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5F33-21B3-3A44-8357-087CED57003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866DF-6D0A-BD44-A6F6-D0183797B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9A9BB-30E6-6841-A464-A826EE0A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01FC-1ACE-4A4B-ADBE-8FF02161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79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C92C5-9315-4348-B199-19EF8FBA9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0E0276-258F-F641-995F-A3EACED8D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9B093-CF1D-A64C-9BA9-942BFF07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5F33-21B3-3A44-8357-087CED57003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6BC62-0997-C741-9706-1A91B83D0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22242-0201-1F47-A40D-C2F28407B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01FC-1ACE-4A4B-ADBE-8FF02161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14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AF32F4-3A04-0041-AB0B-65C9FB2B64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624AD0-9EF7-4C4D-A394-A5EB2DF9F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3A2E0-64BF-BD4D-ACB7-908721F4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5F33-21B3-3A44-8357-087CED57003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DAF3E-9CDE-8D4B-8934-46D6268A8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4CAFB-D0C2-F442-BBD9-384152B4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01FC-1ACE-4A4B-ADBE-8FF02161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03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AB227-C2B5-2946-9CF1-B6CDE3D9FC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CFD97-A8E0-364E-BB46-3C7F63907A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A4835-96C3-F043-8A7E-C641CD346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5F33-21B3-3A44-8357-087CED57003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E5781-76F2-1D45-85BD-CCD906241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3EC31-8597-7E4A-A973-581320F38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01FC-1ACE-4A4B-ADBE-8FF02161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67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276DF-65B5-9749-8F58-8AB56E548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FF555-6490-E74D-AF85-FFA14EB3E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0C7ED-3F3F-744D-B837-C3B21063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5F33-21B3-3A44-8357-087CED57003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AB529-52FB-C545-8D4B-4B977B808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A971D-4532-D24D-AB26-FC206FDFD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01FC-1ACE-4A4B-ADBE-8FF02161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09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6914C-863A-8B40-B0F5-1169FF90F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A728A-9644-584A-85AA-E71369E85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B3BDE-0CCD-C349-BCBB-7F709DA8A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5F33-21B3-3A44-8357-087CED57003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3B3A2-D2AC-FE4A-A420-054A7A44D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D7462-FF55-8C49-AD89-F134EC204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01FC-1ACE-4A4B-ADBE-8FF02161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4C565-951C-BB42-905F-427DAC69F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43590-909E-BF4C-BEF0-F4AC16C265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CA3CC-E25B-B643-93CD-C4F079286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E0620-6862-0144-A128-3B997AD9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5F33-21B3-3A44-8357-087CED57003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67EA5-7033-E04F-BDB0-E6BB7B99F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8D457-A2E7-6240-BFEF-AB3E56931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01FC-1ACE-4A4B-ADBE-8FF02161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598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F7560-B625-A346-A542-B583A265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25E34-57B5-F947-936B-4C42632F6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73680-C3B2-A14A-9547-756EEC85D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9DD177-5915-854A-A388-8A0D6CA2B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07AE64-1683-6A48-A5BF-9D23AF807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29076D-53D8-F348-B7CF-1AB195058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5F33-21B3-3A44-8357-087CED57003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06E6F3-651C-3441-8DE1-12283F684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844A0D-363F-154B-85FD-F5B17694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01FC-1ACE-4A4B-ADBE-8FF02161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49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C547E-29E1-AC4E-A849-37A2B0557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937D72-7A1B-FF41-86A4-3A673D0A4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5F33-21B3-3A44-8357-087CED57003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0425AB-22EA-DC4B-ABB7-E7467CD9F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F4ED98-5531-8B42-820D-8D2930DA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01FC-1ACE-4A4B-ADBE-8FF02161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898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9BD747-29B7-F545-A43C-22E60B76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5F33-21B3-3A44-8357-087CED57003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408F48-EAB8-834B-B2FB-BE0DA658F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99E61-3DAD-EE49-8CC9-01FB4F0CB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01FC-1ACE-4A4B-ADBE-8FF02161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14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6914C-863A-8B40-B0F5-1169FF90F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A728A-9644-584A-85AA-E71369E85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B3BDE-0CCD-C349-BCBB-7F709DA8A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5F33-21B3-3A44-8357-087CED57003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3B3A2-D2AC-FE4A-A420-054A7A44D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D7462-FF55-8C49-AD89-F134EC204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01FC-1ACE-4A4B-ADBE-8FF02161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11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6513-A859-F347-A941-AA7C12847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412E2-48C8-0342-8705-60C588944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F4C412-E9B2-304B-896A-3AD895EEC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43255-60F3-944B-B594-0746A3C69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5F33-21B3-3A44-8357-087CED57003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F13E5-DA29-E540-AE77-43783441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1C279-ECDF-364E-98E7-430B995DB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01FC-1ACE-4A4B-ADBE-8FF02161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93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5CF39-16A5-9E46-8786-D8CDA7703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F506FB-102C-1B43-AC65-8C25372309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4A1515-20CD-FF42-9318-79B9E629A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E4E94D-932F-E247-901B-6C473AD5D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5F33-21B3-3A44-8357-087CED57003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866DF-6D0A-BD44-A6F6-D0183797B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9A9BB-30E6-6841-A464-A826EE0A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01FC-1ACE-4A4B-ADBE-8FF02161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875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C92C5-9315-4348-B199-19EF8FBA9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0E0276-258F-F641-995F-A3EACED8D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9B093-CF1D-A64C-9BA9-942BFF07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5F33-21B3-3A44-8357-087CED57003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6BC62-0997-C741-9706-1A91B83D0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22242-0201-1F47-A40D-C2F28407B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01FC-1ACE-4A4B-ADBE-8FF02161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874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AF32F4-3A04-0041-AB0B-65C9FB2B64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624AD0-9EF7-4C4D-A394-A5EB2DF9F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3A2E0-64BF-BD4D-ACB7-908721F4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5F33-21B3-3A44-8357-087CED57003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DAF3E-9CDE-8D4B-8934-46D6268A8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4CAFB-D0C2-F442-BBD9-384152B4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01FC-1ACE-4A4B-ADBE-8FF02161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4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4C565-951C-BB42-905F-427DAC69F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43590-909E-BF4C-BEF0-F4AC16C265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CA3CC-E25B-B643-93CD-C4F079286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E0620-6862-0144-A128-3B997AD9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5F33-21B3-3A44-8357-087CED57003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67EA5-7033-E04F-BDB0-E6BB7B99F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8D457-A2E7-6240-BFEF-AB3E56931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01FC-1ACE-4A4B-ADBE-8FF02161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5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F7560-B625-A346-A542-B583A265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25E34-57B5-F947-936B-4C42632F6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73680-C3B2-A14A-9547-756EEC85D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9DD177-5915-854A-A388-8A0D6CA2B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07AE64-1683-6A48-A5BF-9D23AF807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29076D-53D8-F348-B7CF-1AB195058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5F33-21B3-3A44-8357-087CED57003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06E6F3-651C-3441-8DE1-12283F684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844A0D-363F-154B-85FD-F5B17694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01FC-1ACE-4A4B-ADBE-8FF02161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35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C547E-29E1-AC4E-A849-37A2B0557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937D72-7A1B-FF41-86A4-3A673D0A4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5F33-21B3-3A44-8357-087CED57003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0425AB-22EA-DC4B-ABB7-E7467CD9F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F4ED98-5531-8B42-820D-8D2930DA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01FC-1ACE-4A4B-ADBE-8FF02161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9BD747-29B7-F545-A43C-22E60B76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5F33-21B3-3A44-8357-087CED57003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408F48-EAB8-834B-B2FB-BE0DA658F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99E61-3DAD-EE49-8CC9-01FB4F0CB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01FC-1ACE-4A4B-ADBE-8FF02161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6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6513-A859-F347-A941-AA7C12847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412E2-48C8-0342-8705-60C588944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F4C412-E9B2-304B-896A-3AD895EEC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43255-60F3-944B-B594-0746A3C69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5F33-21B3-3A44-8357-087CED57003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F13E5-DA29-E540-AE77-43783441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1C279-ECDF-364E-98E7-430B995DB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01FC-1ACE-4A4B-ADBE-8FF02161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5CF39-16A5-9E46-8786-D8CDA7703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F506FB-102C-1B43-AC65-8C25372309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4A1515-20CD-FF42-9318-79B9E629A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E4E94D-932F-E247-901B-6C473AD5D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5F33-21B3-3A44-8357-087CED57003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866DF-6D0A-BD44-A6F6-D0183797B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9A9BB-30E6-6841-A464-A826EE0A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01FC-1ACE-4A4B-ADBE-8FF02161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9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CE9D9B-3466-3F4A-9D80-6EDC40481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82302-E061-4B4A-9EC5-C1166CD62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D5E68-9303-F94B-9608-F784F991A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35F33-21B3-3A44-8357-087CED57003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A913D-7E4D-D441-9860-308980F67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4C560-A933-914F-808D-08D7466F2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801FC-1ACE-4A4B-ADBE-8FF02161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1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CE9D9B-3466-3F4A-9D80-6EDC40481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82302-E061-4B4A-9EC5-C1166CD62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D5E68-9303-F94B-9608-F784F991A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35F33-21B3-3A44-8357-087CED57003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A913D-7E4D-D441-9860-308980F67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4C560-A933-914F-808D-08D7466F2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801FC-1ACE-4A4B-ADBE-8FF02161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9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CE9D9B-3466-3F4A-9D80-6EDC40481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82302-E061-4B4A-9EC5-C1166CD62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D5E68-9303-F94B-9608-F784F991A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35F33-21B3-3A44-8357-087CED57003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A913D-7E4D-D441-9860-308980F67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4C560-A933-914F-808D-08D7466F2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801FC-1ACE-4A4B-ADBE-8FF021614F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A6F6BD-E6B0-AD34-D389-680E4D42B04F}"/>
              </a:ext>
            </a:extLst>
          </p:cNvPr>
          <p:cNvSpPr/>
          <p:nvPr userDrawn="1"/>
        </p:nvSpPr>
        <p:spPr>
          <a:xfrm>
            <a:off x="0" y="683288"/>
            <a:ext cx="12192000" cy="5493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84EA1F1-76C2-8E1A-230E-CEC356A1865C}"/>
              </a:ext>
            </a:extLst>
          </p:cNvPr>
          <p:cNvGrpSpPr/>
          <p:nvPr/>
        </p:nvGrpSpPr>
        <p:grpSpPr>
          <a:xfrm>
            <a:off x="0" y="-108363"/>
            <a:ext cx="8996544" cy="7134747"/>
            <a:chOff x="0" y="-108363"/>
            <a:chExt cx="8996544" cy="7134747"/>
          </a:xfrm>
          <a:gradFill>
            <a:gsLst>
              <a:gs pos="7000">
                <a:srgbClr val="2E6355"/>
              </a:gs>
              <a:gs pos="100000">
                <a:srgbClr val="2B5E56"/>
              </a:gs>
              <a:gs pos="75000">
                <a:srgbClr val="3FAB49"/>
              </a:gs>
              <a:gs pos="30000">
                <a:srgbClr val="3FAB49"/>
              </a:gs>
            </a:gsLst>
            <a:lin ang="6600000" scaled="0"/>
          </a:gradFill>
        </p:grpSpPr>
        <p:sp>
          <p:nvSpPr>
            <p:cNvPr id="9" name="Regular Pentagon 8">
              <a:extLst>
                <a:ext uri="{FF2B5EF4-FFF2-40B4-BE49-F238E27FC236}">
                  <a16:creationId xmlns:a16="http://schemas.microsoft.com/office/drawing/2014/main" id="{4CDF76DD-29F1-4747-F01A-F2A6785D12DB}"/>
                </a:ext>
              </a:extLst>
            </p:cNvPr>
            <p:cNvSpPr/>
            <p:nvPr/>
          </p:nvSpPr>
          <p:spPr>
            <a:xfrm rot="5400000">
              <a:off x="4142955" y="2172796"/>
              <a:ext cx="7134747" cy="2572430"/>
            </a:xfrm>
            <a:custGeom>
              <a:avLst/>
              <a:gdLst>
                <a:gd name="connsiteX0" fmla="*/ 11 w 10004899"/>
                <a:gd name="connsiteY0" fmla="*/ 942501 h 2467505"/>
                <a:gd name="connsiteX1" fmla="*/ 5002450 w 10004899"/>
                <a:gd name="connsiteY1" fmla="*/ 0 h 2467505"/>
                <a:gd name="connsiteX2" fmla="*/ 10004888 w 10004899"/>
                <a:gd name="connsiteY2" fmla="*/ 942501 h 2467505"/>
                <a:gd name="connsiteX3" fmla="*/ 8094127 w 10004899"/>
                <a:gd name="connsiteY3" fmla="*/ 2467499 h 2467505"/>
                <a:gd name="connsiteX4" fmla="*/ 1910772 w 10004899"/>
                <a:gd name="connsiteY4" fmla="*/ 2467499 h 2467505"/>
                <a:gd name="connsiteX5" fmla="*/ 11 w 10004899"/>
                <a:gd name="connsiteY5" fmla="*/ 942501 h 2467505"/>
                <a:gd name="connsiteX0" fmla="*/ 0 w 10004877"/>
                <a:gd name="connsiteY0" fmla="*/ 942501 h 2542450"/>
                <a:gd name="connsiteX1" fmla="*/ 5002439 w 10004877"/>
                <a:gd name="connsiteY1" fmla="*/ 0 h 2542450"/>
                <a:gd name="connsiteX2" fmla="*/ 10004877 w 10004877"/>
                <a:gd name="connsiteY2" fmla="*/ 942501 h 2542450"/>
                <a:gd name="connsiteX3" fmla="*/ 8094116 w 10004877"/>
                <a:gd name="connsiteY3" fmla="*/ 2467499 h 2542450"/>
                <a:gd name="connsiteX4" fmla="*/ 246853 w 10004877"/>
                <a:gd name="connsiteY4" fmla="*/ 2542450 h 2542450"/>
                <a:gd name="connsiteX5" fmla="*/ 0 w 10004877"/>
                <a:gd name="connsiteY5" fmla="*/ 942501 h 2542450"/>
                <a:gd name="connsiteX0" fmla="*/ 0 w 9795013"/>
                <a:gd name="connsiteY0" fmla="*/ 1497137 h 2542450"/>
                <a:gd name="connsiteX1" fmla="*/ 4792575 w 9795013"/>
                <a:gd name="connsiteY1" fmla="*/ 0 h 2542450"/>
                <a:gd name="connsiteX2" fmla="*/ 9795013 w 9795013"/>
                <a:gd name="connsiteY2" fmla="*/ 942501 h 2542450"/>
                <a:gd name="connsiteX3" fmla="*/ 7884252 w 9795013"/>
                <a:gd name="connsiteY3" fmla="*/ 2467499 h 2542450"/>
                <a:gd name="connsiteX4" fmla="*/ 36989 w 9795013"/>
                <a:gd name="connsiteY4" fmla="*/ 2542450 h 2542450"/>
                <a:gd name="connsiteX5" fmla="*/ 0 w 9795013"/>
                <a:gd name="connsiteY5" fmla="*/ 1497137 h 2542450"/>
                <a:gd name="connsiteX0" fmla="*/ 0 w 9795013"/>
                <a:gd name="connsiteY0" fmla="*/ 1497137 h 2542450"/>
                <a:gd name="connsiteX1" fmla="*/ 4792575 w 9795013"/>
                <a:gd name="connsiteY1" fmla="*/ 0 h 2542450"/>
                <a:gd name="connsiteX2" fmla="*/ 9795013 w 9795013"/>
                <a:gd name="connsiteY2" fmla="*/ 942501 h 2542450"/>
                <a:gd name="connsiteX3" fmla="*/ 7194706 w 9795013"/>
                <a:gd name="connsiteY3" fmla="*/ 2512469 h 2542450"/>
                <a:gd name="connsiteX4" fmla="*/ 36989 w 9795013"/>
                <a:gd name="connsiteY4" fmla="*/ 2542450 h 2542450"/>
                <a:gd name="connsiteX5" fmla="*/ 0 w 9795013"/>
                <a:gd name="connsiteY5" fmla="*/ 1497137 h 2542450"/>
                <a:gd name="connsiteX0" fmla="*/ 0 w 7291658"/>
                <a:gd name="connsiteY0" fmla="*/ 1497137 h 2542450"/>
                <a:gd name="connsiteX1" fmla="*/ 4792575 w 7291658"/>
                <a:gd name="connsiteY1" fmla="*/ 0 h 2542450"/>
                <a:gd name="connsiteX2" fmla="*/ 7291658 w 7291658"/>
                <a:gd name="connsiteY2" fmla="*/ 1017452 h 2542450"/>
                <a:gd name="connsiteX3" fmla="*/ 7194706 w 7291658"/>
                <a:gd name="connsiteY3" fmla="*/ 2512469 h 2542450"/>
                <a:gd name="connsiteX4" fmla="*/ 36989 w 7291658"/>
                <a:gd name="connsiteY4" fmla="*/ 2542450 h 2542450"/>
                <a:gd name="connsiteX5" fmla="*/ 0 w 7291658"/>
                <a:gd name="connsiteY5" fmla="*/ 1497137 h 2542450"/>
                <a:gd name="connsiteX0" fmla="*/ 0 w 7194706"/>
                <a:gd name="connsiteY0" fmla="*/ 1497137 h 2542450"/>
                <a:gd name="connsiteX1" fmla="*/ 4792575 w 7194706"/>
                <a:gd name="connsiteY1" fmla="*/ 0 h 2542450"/>
                <a:gd name="connsiteX2" fmla="*/ 7126766 w 7194706"/>
                <a:gd name="connsiteY2" fmla="*/ 1017452 h 2542450"/>
                <a:gd name="connsiteX3" fmla="*/ 7194706 w 7194706"/>
                <a:gd name="connsiteY3" fmla="*/ 2512469 h 2542450"/>
                <a:gd name="connsiteX4" fmla="*/ 36989 w 7194706"/>
                <a:gd name="connsiteY4" fmla="*/ 2542450 h 2542450"/>
                <a:gd name="connsiteX5" fmla="*/ 0 w 7194706"/>
                <a:gd name="connsiteY5" fmla="*/ 1497137 h 2542450"/>
                <a:gd name="connsiteX0" fmla="*/ 0 w 7126766"/>
                <a:gd name="connsiteY0" fmla="*/ 1497137 h 2542450"/>
                <a:gd name="connsiteX1" fmla="*/ 4792575 w 7126766"/>
                <a:gd name="connsiteY1" fmla="*/ 0 h 2542450"/>
                <a:gd name="connsiteX2" fmla="*/ 7126766 w 7126766"/>
                <a:gd name="connsiteY2" fmla="*/ 1017452 h 2542450"/>
                <a:gd name="connsiteX3" fmla="*/ 7119755 w 7126766"/>
                <a:gd name="connsiteY3" fmla="*/ 2527459 h 2542450"/>
                <a:gd name="connsiteX4" fmla="*/ 36989 w 7126766"/>
                <a:gd name="connsiteY4" fmla="*/ 2542450 h 2542450"/>
                <a:gd name="connsiteX5" fmla="*/ 0 w 7126766"/>
                <a:gd name="connsiteY5" fmla="*/ 1497137 h 2542450"/>
                <a:gd name="connsiteX0" fmla="*/ 7981 w 7134747"/>
                <a:gd name="connsiteY0" fmla="*/ 1497137 h 2572430"/>
                <a:gd name="connsiteX1" fmla="*/ 4800556 w 7134747"/>
                <a:gd name="connsiteY1" fmla="*/ 0 h 2572430"/>
                <a:gd name="connsiteX2" fmla="*/ 7134747 w 7134747"/>
                <a:gd name="connsiteY2" fmla="*/ 1017452 h 2572430"/>
                <a:gd name="connsiteX3" fmla="*/ 7127736 w 7134747"/>
                <a:gd name="connsiteY3" fmla="*/ 2527459 h 2572430"/>
                <a:gd name="connsiteX4" fmla="*/ 0 w 7134747"/>
                <a:gd name="connsiteY4" fmla="*/ 2572430 h 2572430"/>
                <a:gd name="connsiteX5" fmla="*/ 7981 w 7134747"/>
                <a:gd name="connsiteY5" fmla="*/ 1497137 h 2572430"/>
                <a:gd name="connsiteX0" fmla="*/ 22973 w 7134747"/>
                <a:gd name="connsiteY0" fmla="*/ 2246645 h 2572430"/>
                <a:gd name="connsiteX1" fmla="*/ 4800556 w 7134747"/>
                <a:gd name="connsiteY1" fmla="*/ 0 h 2572430"/>
                <a:gd name="connsiteX2" fmla="*/ 7134747 w 7134747"/>
                <a:gd name="connsiteY2" fmla="*/ 1017452 h 2572430"/>
                <a:gd name="connsiteX3" fmla="*/ 7127736 w 7134747"/>
                <a:gd name="connsiteY3" fmla="*/ 2527459 h 2572430"/>
                <a:gd name="connsiteX4" fmla="*/ 0 w 7134747"/>
                <a:gd name="connsiteY4" fmla="*/ 2572430 h 2572430"/>
                <a:gd name="connsiteX5" fmla="*/ 22973 w 7134747"/>
                <a:gd name="connsiteY5" fmla="*/ 2246645 h 257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34747" h="2572430">
                  <a:moveTo>
                    <a:pt x="22973" y="2246645"/>
                  </a:moveTo>
                  <a:lnTo>
                    <a:pt x="4800556" y="0"/>
                  </a:lnTo>
                  <a:lnTo>
                    <a:pt x="7134747" y="1017452"/>
                  </a:lnTo>
                  <a:lnTo>
                    <a:pt x="7127736" y="2527459"/>
                  </a:lnTo>
                  <a:lnTo>
                    <a:pt x="0" y="2572430"/>
                  </a:lnTo>
                  <a:cubicBezTo>
                    <a:pt x="2660" y="2213999"/>
                    <a:pt x="20313" y="2605076"/>
                    <a:pt x="22973" y="2246645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9AEF9C-A592-D01A-791F-C4369BADCD7D}"/>
                </a:ext>
              </a:extLst>
            </p:cNvPr>
            <p:cNvSpPr/>
            <p:nvPr/>
          </p:nvSpPr>
          <p:spPr>
            <a:xfrm>
              <a:off x="0" y="-63230"/>
              <a:ext cx="6610661" cy="69844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A0B4604D-5BCC-59DE-A223-8675BDAA1A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567" y="-489950"/>
            <a:ext cx="5601172" cy="2961497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ECD8304F-C148-8A19-F59D-EC7410E2A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62916">
            <a:off x="10127888" y="4170055"/>
            <a:ext cx="1588283" cy="952970"/>
          </a:xfrm>
          <a:prstGeom prst="rect">
            <a:avLst/>
          </a:prstGeom>
        </p:spPr>
      </p:pic>
      <p:grpSp>
        <p:nvGrpSpPr>
          <p:cNvPr id="6" name="Graphic 3">
            <a:extLst>
              <a:ext uri="{FF2B5EF4-FFF2-40B4-BE49-F238E27FC236}">
                <a16:creationId xmlns:a16="http://schemas.microsoft.com/office/drawing/2014/main" id="{4B61EAEC-DCB1-180F-1BC3-472D7E3CC53D}"/>
              </a:ext>
            </a:extLst>
          </p:cNvPr>
          <p:cNvGrpSpPr/>
          <p:nvPr/>
        </p:nvGrpSpPr>
        <p:grpSpPr>
          <a:xfrm rot="20877986">
            <a:off x="9026680" y="2497334"/>
            <a:ext cx="2177493" cy="1298330"/>
            <a:chOff x="8851735" y="2634207"/>
            <a:chExt cx="2177493" cy="1298330"/>
          </a:xfrm>
          <a:solidFill>
            <a:srgbClr val="53BFE5"/>
          </a:solidFill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B276B11-06CC-C550-4B5A-B8E6FECEBD96}"/>
                </a:ext>
              </a:extLst>
            </p:cNvPr>
            <p:cNvSpPr/>
            <p:nvPr/>
          </p:nvSpPr>
          <p:spPr>
            <a:xfrm>
              <a:off x="8851735" y="2634207"/>
              <a:ext cx="2177493" cy="1298330"/>
            </a:xfrm>
            <a:custGeom>
              <a:avLst/>
              <a:gdLst>
                <a:gd name="connsiteX0" fmla="*/ 2159812 w 2177493"/>
                <a:gd name="connsiteY0" fmla="*/ 331569 h 1298330"/>
                <a:gd name="connsiteX1" fmla="*/ 1128597 w 2177493"/>
                <a:gd name="connsiteY1" fmla="*/ 7626 h 1298330"/>
                <a:gd name="connsiteX2" fmla="*/ 1029125 w 2177493"/>
                <a:gd name="connsiteY2" fmla="*/ 9526 h 1298330"/>
                <a:gd name="connsiteX3" fmla="*/ 14381 w 2177493"/>
                <a:gd name="connsiteY3" fmla="*/ 369251 h 1298330"/>
                <a:gd name="connsiteX4" fmla="*/ 15672 w 2177493"/>
                <a:gd name="connsiteY4" fmla="*/ 410417 h 1298330"/>
                <a:gd name="connsiteX5" fmla="*/ 235609 w 2177493"/>
                <a:gd name="connsiteY5" fmla="*/ 479449 h 1298330"/>
                <a:gd name="connsiteX6" fmla="*/ 132584 w 2177493"/>
                <a:gd name="connsiteY6" fmla="*/ 698894 h 1298330"/>
                <a:gd name="connsiteX7" fmla="*/ 95121 w 2177493"/>
                <a:gd name="connsiteY7" fmla="*/ 767609 h 1298330"/>
                <a:gd name="connsiteX8" fmla="*/ 134845 w 2177493"/>
                <a:gd name="connsiteY8" fmla="*/ 837591 h 1298330"/>
                <a:gd name="connsiteX9" fmla="*/ 134845 w 2177493"/>
                <a:gd name="connsiteY9" fmla="*/ 837591 h 1298330"/>
                <a:gd name="connsiteX10" fmla="*/ 68638 w 2177493"/>
                <a:gd name="connsiteY10" fmla="*/ 1255898 h 1298330"/>
                <a:gd name="connsiteX11" fmla="*/ 105779 w 2177493"/>
                <a:gd name="connsiteY11" fmla="*/ 1298330 h 1298330"/>
                <a:gd name="connsiteX12" fmla="*/ 243360 w 2177493"/>
                <a:gd name="connsiteY12" fmla="*/ 1298330 h 1298330"/>
                <a:gd name="connsiteX13" fmla="*/ 282761 w 2177493"/>
                <a:gd name="connsiteY13" fmla="*/ 1253365 h 1298330"/>
                <a:gd name="connsiteX14" fmla="*/ 217523 w 2177493"/>
                <a:gd name="connsiteY14" fmla="*/ 840757 h 1298330"/>
                <a:gd name="connsiteX15" fmla="*/ 262738 w 2177493"/>
                <a:gd name="connsiteY15" fmla="*/ 767609 h 1298330"/>
                <a:gd name="connsiteX16" fmla="*/ 221076 w 2177493"/>
                <a:gd name="connsiteY16" fmla="*/ 696361 h 1298330"/>
                <a:gd name="connsiteX17" fmla="*/ 327976 w 2177493"/>
                <a:gd name="connsiteY17" fmla="*/ 508582 h 1298330"/>
                <a:gd name="connsiteX18" fmla="*/ 1042043 w 2177493"/>
                <a:gd name="connsiteY18" fmla="*/ 732777 h 1298330"/>
                <a:gd name="connsiteX19" fmla="*/ 1108573 w 2177493"/>
                <a:gd name="connsiteY19" fmla="*/ 732143 h 1298330"/>
                <a:gd name="connsiteX20" fmla="*/ 2159812 w 2177493"/>
                <a:gd name="connsiteY20" fmla="*/ 380334 h 1298330"/>
                <a:gd name="connsiteX21" fmla="*/ 2159812 w 2177493"/>
                <a:gd name="connsiteY21" fmla="*/ 331886 h 129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77493" h="1298330">
                  <a:moveTo>
                    <a:pt x="2159812" y="331569"/>
                  </a:moveTo>
                  <a:lnTo>
                    <a:pt x="1128597" y="7626"/>
                  </a:lnTo>
                  <a:cubicBezTo>
                    <a:pt x="1096301" y="-3140"/>
                    <a:pt x="1061098" y="-2507"/>
                    <a:pt x="1029125" y="9526"/>
                  </a:cubicBezTo>
                  <a:lnTo>
                    <a:pt x="14381" y="369251"/>
                  </a:lnTo>
                  <a:cubicBezTo>
                    <a:pt x="-5320" y="376535"/>
                    <a:pt x="-4674" y="404084"/>
                    <a:pt x="15672" y="410417"/>
                  </a:cubicBezTo>
                  <a:lnTo>
                    <a:pt x="235609" y="479449"/>
                  </a:lnTo>
                  <a:cubicBezTo>
                    <a:pt x="192978" y="528531"/>
                    <a:pt x="139367" y="607696"/>
                    <a:pt x="132584" y="698894"/>
                  </a:cubicBezTo>
                  <a:cubicBezTo>
                    <a:pt x="109977" y="713777"/>
                    <a:pt x="95121" y="738793"/>
                    <a:pt x="95121" y="767609"/>
                  </a:cubicBezTo>
                  <a:cubicBezTo>
                    <a:pt x="95121" y="796425"/>
                    <a:pt x="110946" y="823024"/>
                    <a:pt x="134845" y="837591"/>
                  </a:cubicBezTo>
                  <a:lnTo>
                    <a:pt x="134845" y="837591"/>
                  </a:lnTo>
                  <a:lnTo>
                    <a:pt x="68638" y="1255898"/>
                  </a:lnTo>
                  <a:cubicBezTo>
                    <a:pt x="65085" y="1278381"/>
                    <a:pt x="82848" y="1298330"/>
                    <a:pt x="105779" y="1298330"/>
                  </a:cubicBezTo>
                  <a:lnTo>
                    <a:pt x="243360" y="1298330"/>
                  </a:lnTo>
                  <a:cubicBezTo>
                    <a:pt x="267905" y="1298330"/>
                    <a:pt x="286637" y="1276798"/>
                    <a:pt x="282761" y="1253365"/>
                  </a:cubicBezTo>
                  <a:lnTo>
                    <a:pt x="217523" y="840757"/>
                  </a:lnTo>
                  <a:cubicBezTo>
                    <a:pt x="244329" y="827141"/>
                    <a:pt x="262738" y="799592"/>
                    <a:pt x="262738" y="767609"/>
                  </a:cubicBezTo>
                  <a:cubicBezTo>
                    <a:pt x="262738" y="735626"/>
                    <a:pt x="245944" y="710927"/>
                    <a:pt x="221076" y="696361"/>
                  </a:cubicBezTo>
                  <a:cubicBezTo>
                    <a:pt x="231088" y="613713"/>
                    <a:pt x="296326" y="539931"/>
                    <a:pt x="327976" y="508582"/>
                  </a:cubicBezTo>
                  <a:lnTo>
                    <a:pt x="1042043" y="732777"/>
                  </a:lnTo>
                  <a:cubicBezTo>
                    <a:pt x="1063682" y="739426"/>
                    <a:pt x="1086935" y="739426"/>
                    <a:pt x="1108573" y="732143"/>
                  </a:cubicBezTo>
                  <a:lnTo>
                    <a:pt x="2159812" y="380334"/>
                  </a:lnTo>
                  <a:cubicBezTo>
                    <a:pt x="2183388" y="372418"/>
                    <a:pt x="2183388" y="339802"/>
                    <a:pt x="2159812" y="331886"/>
                  </a:cubicBezTo>
                  <a:close/>
                </a:path>
              </a:pathLst>
            </a:custGeom>
            <a:grpFill/>
            <a:ln w="32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E3CCB5E-8BD8-46FF-29FF-52B043945812}"/>
                </a:ext>
              </a:extLst>
            </p:cNvPr>
            <p:cNvSpPr/>
            <p:nvPr/>
          </p:nvSpPr>
          <p:spPr>
            <a:xfrm>
              <a:off x="9268202" y="3310845"/>
              <a:ext cx="1340934" cy="592876"/>
            </a:xfrm>
            <a:custGeom>
              <a:avLst/>
              <a:gdLst>
                <a:gd name="connsiteX0" fmla="*/ 1260518 w 1340934"/>
                <a:gd name="connsiteY0" fmla="*/ 3256 h 592876"/>
                <a:gd name="connsiteX1" fmla="*/ 670468 w 1340934"/>
                <a:gd name="connsiteY1" fmla="*/ 163486 h 592876"/>
                <a:gd name="connsiteX2" fmla="*/ 670468 w 1340934"/>
                <a:gd name="connsiteY2" fmla="*/ 163486 h 592876"/>
                <a:gd name="connsiteX3" fmla="*/ 81386 w 1340934"/>
                <a:gd name="connsiteY3" fmla="*/ 3573 h 592876"/>
                <a:gd name="connsiteX4" fmla="*/ 45215 w 1340934"/>
                <a:gd name="connsiteY4" fmla="*/ 21306 h 592876"/>
                <a:gd name="connsiteX5" fmla="*/ 0 w 1340934"/>
                <a:gd name="connsiteY5" fmla="*/ 393381 h 592876"/>
                <a:gd name="connsiteX6" fmla="*/ 670468 w 1340934"/>
                <a:gd name="connsiteY6" fmla="*/ 592876 h 592876"/>
                <a:gd name="connsiteX7" fmla="*/ 670468 w 1340934"/>
                <a:gd name="connsiteY7" fmla="*/ 592876 h 592876"/>
                <a:gd name="connsiteX8" fmla="*/ 1340935 w 1340934"/>
                <a:gd name="connsiteY8" fmla="*/ 393698 h 592876"/>
                <a:gd name="connsiteX9" fmla="*/ 1295397 w 1340934"/>
                <a:gd name="connsiteY9" fmla="*/ 20356 h 592876"/>
                <a:gd name="connsiteX10" fmla="*/ 1260195 w 1340934"/>
                <a:gd name="connsiteY10" fmla="*/ 3256 h 59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0934" h="592876">
                  <a:moveTo>
                    <a:pt x="1260518" y="3256"/>
                  </a:moveTo>
                  <a:cubicBezTo>
                    <a:pt x="982448" y="163486"/>
                    <a:pt x="670468" y="163486"/>
                    <a:pt x="670468" y="163486"/>
                  </a:cubicBezTo>
                  <a:lnTo>
                    <a:pt x="670468" y="163486"/>
                  </a:lnTo>
                  <a:cubicBezTo>
                    <a:pt x="670468" y="163486"/>
                    <a:pt x="359456" y="163486"/>
                    <a:pt x="81386" y="3573"/>
                  </a:cubicBezTo>
                  <a:cubicBezTo>
                    <a:pt x="66207" y="-4977"/>
                    <a:pt x="47152" y="4523"/>
                    <a:pt x="45215" y="21306"/>
                  </a:cubicBezTo>
                  <a:lnTo>
                    <a:pt x="0" y="393381"/>
                  </a:lnTo>
                  <a:cubicBezTo>
                    <a:pt x="0" y="393381"/>
                    <a:pt x="83647" y="592876"/>
                    <a:pt x="670468" y="592876"/>
                  </a:cubicBezTo>
                  <a:lnTo>
                    <a:pt x="670468" y="592876"/>
                  </a:lnTo>
                  <a:cubicBezTo>
                    <a:pt x="1257288" y="592876"/>
                    <a:pt x="1340935" y="393698"/>
                    <a:pt x="1340935" y="393698"/>
                  </a:cubicBezTo>
                  <a:lnTo>
                    <a:pt x="1295397" y="20356"/>
                  </a:lnTo>
                  <a:cubicBezTo>
                    <a:pt x="1293460" y="3890"/>
                    <a:pt x="1274728" y="-5293"/>
                    <a:pt x="1260195" y="3256"/>
                  </a:cubicBezTo>
                  <a:close/>
                </a:path>
              </a:pathLst>
            </a:custGeom>
            <a:grpFill/>
            <a:ln w="32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E7B66124-EFEB-2B1B-ED3C-FE6EE909F9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3177" y="2225433"/>
            <a:ext cx="6619618" cy="240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63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4DB69-57E6-F56C-BFCD-1BC9C5361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660" y="1029957"/>
            <a:ext cx="4207828" cy="16002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3FAB49"/>
                </a:solidFill>
                <a:latin typeface="DIN Engschrift LT Pro" panose="020B0506020202040203" pitchFamily="34" charset="77"/>
                <a:ea typeface="Arial Narrow"/>
                <a:cs typeface="Arial Narrow"/>
                <a:sym typeface="Arial Narrow"/>
              </a:rPr>
              <a:t>SLIDE TITLE</a:t>
            </a:r>
            <a:br>
              <a:rPr lang="en-US" sz="5400" b="1" dirty="0">
                <a:solidFill>
                  <a:srgbClr val="3FAB49"/>
                </a:solidFill>
                <a:latin typeface="DIN Engschrift LT Pro" panose="020B0506020202040203" pitchFamily="34" charset="77"/>
                <a:ea typeface="Arial Narrow"/>
                <a:cs typeface="Arial Narrow"/>
                <a:sym typeface="Arial Narrow"/>
              </a:rPr>
            </a:b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051F9-1816-F098-D38A-368C28D76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45E8B2-FC75-CBF2-3053-E5FC394F6AC1}"/>
              </a:ext>
            </a:extLst>
          </p:cNvPr>
          <p:cNvSpPr txBox="1">
            <a:spLocks/>
          </p:cNvSpPr>
          <p:nvPr/>
        </p:nvSpPr>
        <p:spPr>
          <a:xfrm>
            <a:off x="1089660" y="2604349"/>
            <a:ext cx="3932237" cy="358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200" dirty="0">
                <a:solidFill>
                  <a:srgbClr val="1B4C2B"/>
                </a:solidFill>
              </a:rPr>
              <a:t>Text</a:t>
            </a:r>
          </a:p>
          <a:p>
            <a:pPr marL="342900" indent="-342900"/>
            <a:r>
              <a:rPr lang="en-US" sz="2200" dirty="0">
                <a:solidFill>
                  <a:srgbClr val="1B4C2B"/>
                </a:solidFill>
              </a:rPr>
              <a:t>Text</a:t>
            </a:r>
          </a:p>
          <a:p>
            <a:pPr marL="342900" indent="-342900"/>
            <a:r>
              <a:rPr lang="en-US" sz="2200" dirty="0">
                <a:solidFill>
                  <a:srgbClr val="1B4C2B"/>
                </a:solidFill>
              </a:rPr>
              <a:t>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AB9DB7-C9F9-1C56-D8A2-32D9176F398E}"/>
              </a:ext>
            </a:extLst>
          </p:cNvPr>
          <p:cNvSpPr txBox="1"/>
          <p:nvPr/>
        </p:nvSpPr>
        <p:spPr>
          <a:xfrm>
            <a:off x="989271" y="1792943"/>
            <a:ext cx="1141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>
              <a:buClr>
                <a:srgbClr val="006648"/>
              </a:buClr>
              <a:buSzPts val="1800"/>
            </a:pPr>
            <a:r>
              <a:rPr lang="en-US" b="1" dirty="0">
                <a:solidFill>
                  <a:srgbClr val="1B4C2B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SUBHEADER</a:t>
            </a:r>
            <a:endParaRPr lang="en-US" sz="1400" dirty="0">
              <a:solidFill>
                <a:srgbClr val="1B4C2B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7836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6386E-B1B8-9541-9D5F-EE845DEDA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3038" y="2601119"/>
            <a:ext cx="4885147" cy="165576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B4C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B4C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B4C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EB7E17-B8D8-6944-BCED-084478152C19}"/>
              </a:ext>
            </a:extLst>
          </p:cNvPr>
          <p:cNvSpPr txBox="1"/>
          <p:nvPr/>
        </p:nvSpPr>
        <p:spPr>
          <a:xfrm>
            <a:off x="989271" y="1792943"/>
            <a:ext cx="499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>
              <a:buClr>
                <a:srgbClr val="006648"/>
              </a:buClr>
              <a:buSzPts val="1800"/>
            </a:pPr>
            <a:r>
              <a:rPr lang="en-US" b="1" dirty="0">
                <a:solidFill>
                  <a:srgbClr val="1B4C2B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SUBHEADER</a:t>
            </a:r>
            <a:endParaRPr lang="en-US" sz="1400" dirty="0">
              <a:solidFill>
                <a:srgbClr val="1B4C2B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" name="Shape 104">
            <a:extLst>
              <a:ext uri="{FF2B5EF4-FFF2-40B4-BE49-F238E27FC236}">
                <a16:creationId xmlns:a16="http://schemas.microsoft.com/office/drawing/2014/main" id="{C6D8FF3B-C2B5-464A-9D05-7463E083D4BD}"/>
              </a:ext>
            </a:extLst>
          </p:cNvPr>
          <p:cNvSpPr txBox="1"/>
          <p:nvPr/>
        </p:nvSpPr>
        <p:spPr>
          <a:xfrm>
            <a:off x="1093038" y="996696"/>
            <a:ext cx="998465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5400" b="1" dirty="0">
                <a:solidFill>
                  <a:srgbClr val="3FAB49"/>
                </a:solidFill>
                <a:latin typeface="DIN Engschrift LT Pro" panose="020B0506020202040203" pitchFamily="34" charset="77"/>
                <a:ea typeface="Arial Narrow"/>
                <a:cs typeface="Arial Narrow"/>
                <a:sym typeface="Arial Narrow"/>
              </a:rPr>
              <a:t>SLIDE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9314EC-FCCC-5F6A-B219-754ED600387D}"/>
              </a:ext>
            </a:extLst>
          </p:cNvPr>
          <p:cNvSpPr/>
          <p:nvPr/>
        </p:nvSpPr>
        <p:spPr>
          <a:xfrm>
            <a:off x="5852808" y="809469"/>
            <a:ext cx="6339192" cy="5201587"/>
          </a:xfrm>
          <a:custGeom>
            <a:avLst/>
            <a:gdLst>
              <a:gd name="connsiteX0" fmla="*/ 0 w 6096000"/>
              <a:gd name="connsiteY0" fmla="*/ 0 h 5516545"/>
              <a:gd name="connsiteX1" fmla="*/ 6096000 w 6096000"/>
              <a:gd name="connsiteY1" fmla="*/ 0 h 5516545"/>
              <a:gd name="connsiteX2" fmla="*/ 6096000 w 6096000"/>
              <a:gd name="connsiteY2" fmla="*/ 5516545 h 5516545"/>
              <a:gd name="connsiteX3" fmla="*/ 0 w 6096000"/>
              <a:gd name="connsiteY3" fmla="*/ 5516545 h 5516545"/>
              <a:gd name="connsiteX4" fmla="*/ 0 w 6096000"/>
              <a:gd name="connsiteY4" fmla="*/ 0 h 5516545"/>
              <a:gd name="connsiteX0" fmla="*/ 0 w 6514289"/>
              <a:gd name="connsiteY0" fmla="*/ 0 h 5526273"/>
              <a:gd name="connsiteX1" fmla="*/ 6514289 w 6514289"/>
              <a:gd name="connsiteY1" fmla="*/ 9728 h 5526273"/>
              <a:gd name="connsiteX2" fmla="*/ 6514289 w 6514289"/>
              <a:gd name="connsiteY2" fmla="*/ 5526273 h 5526273"/>
              <a:gd name="connsiteX3" fmla="*/ 418289 w 6514289"/>
              <a:gd name="connsiteY3" fmla="*/ 5526273 h 5526273"/>
              <a:gd name="connsiteX4" fmla="*/ 0 w 6514289"/>
              <a:gd name="connsiteY4" fmla="*/ 0 h 5526273"/>
              <a:gd name="connsiteX0" fmla="*/ 0 w 6514289"/>
              <a:gd name="connsiteY0" fmla="*/ 0 h 5536000"/>
              <a:gd name="connsiteX1" fmla="*/ 6514289 w 6514289"/>
              <a:gd name="connsiteY1" fmla="*/ 9728 h 5536000"/>
              <a:gd name="connsiteX2" fmla="*/ 6514289 w 6514289"/>
              <a:gd name="connsiteY2" fmla="*/ 5526273 h 5536000"/>
              <a:gd name="connsiteX3" fmla="*/ 554476 w 6514289"/>
              <a:gd name="connsiteY3" fmla="*/ 5536000 h 5536000"/>
              <a:gd name="connsiteX4" fmla="*/ 0 w 6514289"/>
              <a:gd name="connsiteY4" fmla="*/ 0 h 5536000"/>
              <a:gd name="connsiteX0" fmla="*/ 0 w 6514289"/>
              <a:gd name="connsiteY0" fmla="*/ 0 h 5555455"/>
              <a:gd name="connsiteX1" fmla="*/ 6514289 w 6514289"/>
              <a:gd name="connsiteY1" fmla="*/ 9728 h 5555455"/>
              <a:gd name="connsiteX2" fmla="*/ 6514289 w 6514289"/>
              <a:gd name="connsiteY2" fmla="*/ 5526273 h 5555455"/>
              <a:gd name="connsiteX3" fmla="*/ 739302 w 6514289"/>
              <a:gd name="connsiteY3" fmla="*/ 5555455 h 5555455"/>
              <a:gd name="connsiteX4" fmla="*/ 0 w 6514289"/>
              <a:gd name="connsiteY4" fmla="*/ 0 h 5555455"/>
              <a:gd name="connsiteX0" fmla="*/ 0 w 6339192"/>
              <a:gd name="connsiteY0" fmla="*/ 9727 h 5545727"/>
              <a:gd name="connsiteX1" fmla="*/ 6339192 w 6339192"/>
              <a:gd name="connsiteY1" fmla="*/ 0 h 5545727"/>
              <a:gd name="connsiteX2" fmla="*/ 6339192 w 6339192"/>
              <a:gd name="connsiteY2" fmla="*/ 5516545 h 5545727"/>
              <a:gd name="connsiteX3" fmla="*/ 564205 w 6339192"/>
              <a:gd name="connsiteY3" fmla="*/ 5545727 h 5545727"/>
              <a:gd name="connsiteX4" fmla="*/ 0 w 6339192"/>
              <a:gd name="connsiteY4" fmla="*/ 9727 h 5545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9192" h="5545727">
                <a:moveTo>
                  <a:pt x="0" y="9727"/>
                </a:moveTo>
                <a:lnTo>
                  <a:pt x="6339192" y="0"/>
                </a:lnTo>
                <a:lnTo>
                  <a:pt x="6339192" y="5516545"/>
                </a:lnTo>
                <a:lnTo>
                  <a:pt x="564205" y="5545727"/>
                </a:lnTo>
                <a:lnTo>
                  <a:pt x="0" y="9727"/>
                </a:lnTo>
                <a:close/>
              </a:path>
            </a:pathLst>
          </a:custGeom>
          <a:solidFill>
            <a:srgbClr val="3FA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FAB49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77C5C1-2CF4-8540-8E36-E1E08F30A192}"/>
              </a:ext>
            </a:extLst>
          </p:cNvPr>
          <p:cNvSpPr txBox="1">
            <a:spLocks/>
          </p:cNvSpPr>
          <p:nvPr/>
        </p:nvSpPr>
        <p:spPr>
          <a:xfrm>
            <a:off x="6524651" y="2601119"/>
            <a:ext cx="4885147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Text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Text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103045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9314EC-FCCC-5F6A-B219-754ED600387D}"/>
              </a:ext>
            </a:extLst>
          </p:cNvPr>
          <p:cNvSpPr/>
          <p:nvPr/>
        </p:nvSpPr>
        <p:spPr>
          <a:xfrm rot="10800000">
            <a:off x="0" y="807886"/>
            <a:ext cx="6339192" cy="5201587"/>
          </a:xfrm>
          <a:custGeom>
            <a:avLst/>
            <a:gdLst>
              <a:gd name="connsiteX0" fmla="*/ 0 w 6096000"/>
              <a:gd name="connsiteY0" fmla="*/ 0 h 5516545"/>
              <a:gd name="connsiteX1" fmla="*/ 6096000 w 6096000"/>
              <a:gd name="connsiteY1" fmla="*/ 0 h 5516545"/>
              <a:gd name="connsiteX2" fmla="*/ 6096000 w 6096000"/>
              <a:gd name="connsiteY2" fmla="*/ 5516545 h 5516545"/>
              <a:gd name="connsiteX3" fmla="*/ 0 w 6096000"/>
              <a:gd name="connsiteY3" fmla="*/ 5516545 h 5516545"/>
              <a:gd name="connsiteX4" fmla="*/ 0 w 6096000"/>
              <a:gd name="connsiteY4" fmla="*/ 0 h 5516545"/>
              <a:gd name="connsiteX0" fmla="*/ 0 w 6514289"/>
              <a:gd name="connsiteY0" fmla="*/ 0 h 5526273"/>
              <a:gd name="connsiteX1" fmla="*/ 6514289 w 6514289"/>
              <a:gd name="connsiteY1" fmla="*/ 9728 h 5526273"/>
              <a:gd name="connsiteX2" fmla="*/ 6514289 w 6514289"/>
              <a:gd name="connsiteY2" fmla="*/ 5526273 h 5526273"/>
              <a:gd name="connsiteX3" fmla="*/ 418289 w 6514289"/>
              <a:gd name="connsiteY3" fmla="*/ 5526273 h 5526273"/>
              <a:gd name="connsiteX4" fmla="*/ 0 w 6514289"/>
              <a:gd name="connsiteY4" fmla="*/ 0 h 5526273"/>
              <a:gd name="connsiteX0" fmla="*/ 0 w 6514289"/>
              <a:gd name="connsiteY0" fmla="*/ 0 h 5536000"/>
              <a:gd name="connsiteX1" fmla="*/ 6514289 w 6514289"/>
              <a:gd name="connsiteY1" fmla="*/ 9728 h 5536000"/>
              <a:gd name="connsiteX2" fmla="*/ 6514289 w 6514289"/>
              <a:gd name="connsiteY2" fmla="*/ 5526273 h 5536000"/>
              <a:gd name="connsiteX3" fmla="*/ 554476 w 6514289"/>
              <a:gd name="connsiteY3" fmla="*/ 5536000 h 5536000"/>
              <a:gd name="connsiteX4" fmla="*/ 0 w 6514289"/>
              <a:gd name="connsiteY4" fmla="*/ 0 h 5536000"/>
              <a:gd name="connsiteX0" fmla="*/ 0 w 6514289"/>
              <a:gd name="connsiteY0" fmla="*/ 0 h 5555455"/>
              <a:gd name="connsiteX1" fmla="*/ 6514289 w 6514289"/>
              <a:gd name="connsiteY1" fmla="*/ 9728 h 5555455"/>
              <a:gd name="connsiteX2" fmla="*/ 6514289 w 6514289"/>
              <a:gd name="connsiteY2" fmla="*/ 5526273 h 5555455"/>
              <a:gd name="connsiteX3" fmla="*/ 739302 w 6514289"/>
              <a:gd name="connsiteY3" fmla="*/ 5555455 h 5555455"/>
              <a:gd name="connsiteX4" fmla="*/ 0 w 6514289"/>
              <a:gd name="connsiteY4" fmla="*/ 0 h 5555455"/>
              <a:gd name="connsiteX0" fmla="*/ 0 w 6339192"/>
              <a:gd name="connsiteY0" fmla="*/ 9727 h 5545727"/>
              <a:gd name="connsiteX1" fmla="*/ 6339192 w 6339192"/>
              <a:gd name="connsiteY1" fmla="*/ 0 h 5545727"/>
              <a:gd name="connsiteX2" fmla="*/ 6339192 w 6339192"/>
              <a:gd name="connsiteY2" fmla="*/ 5516545 h 5545727"/>
              <a:gd name="connsiteX3" fmla="*/ 564205 w 6339192"/>
              <a:gd name="connsiteY3" fmla="*/ 5545727 h 5545727"/>
              <a:gd name="connsiteX4" fmla="*/ 0 w 6339192"/>
              <a:gd name="connsiteY4" fmla="*/ 9727 h 5545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9192" h="5545727">
                <a:moveTo>
                  <a:pt x="0" y="9727"/>
                </a:moveTo>
                <a:lnTo>
                  <a:pt x="6339192" y="0"/>
                </a:lnTo>
                <a:lnTo>
                  <a:pt x="6339192" y="5516545"/>
                </a:lnTo>
                <a:lnTo>
                  <a:pt x="564205" y="5545727"/>
                </a:lnTo>
                <a:lnTo>
                  <a:pt x="0" y="9727"/>
                </a:lnTo>
                <a:close/>
              </a:path>
            </a:pathLst>
          </a:custGeom>
          <a:solidFill>
            <a:srgbClr val="3FA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FAB4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6386E-B1B8-9541-9D5F-EE845DEDA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3671" y="2601119"/>
            <a:ext cx="4885147" cy="165576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EB7E17-B8D8-6944-BCED-084478152C19}"/>
              </a:ext>
            </a:extLst>
          </p:cNvPr>
          <p:cNvSpPr txBox="1"/>
          <p:nvPr/>
        </p:nvSpPr>
        <p:spPr>
          <a:xfrm>
            <a:off x="989271" y="1792943"/>
            <a:ext cx="499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>
              <a:buClr>
                <a:srgbClr val="006648"/>
              </a:buClr>
              <a:buSzPts val="1800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SUBHEADER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" name="Shape 104">
            <a:extLst>
              <a:ext uri="{FF2B5EF4-FFF2-40B4-BE49-F238E27FC236}">
                <a16:creationId xmlns:a16="http://schemas.microsoft.com/office/drawing/2014/main" id="{C6D8FF3B-C2B5-464A-9D05-7463E083D4BD}"/>
              </a:ext>
            </a:extLst>
          </p:cNvPr>
          <p:cNvSpPr txBox="1"/>
          <p:nvPr/>
        </p:nvSpPr>
        <p:spPr>
          <a:xfrm>
            <a:off x="1103671" y="996696"/>
            <a:ext cx="998465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5400" b="1" dirty="0">
                <a:solidFill>
                  <a:schemeClr val="bg1"/>
                </a:solidFill>
                <a:latin typeface="DIN Engschrift LT Pro" panose="020B0506020202040203" pitchFamily="34" charset="77"/>
                <a:ea typeface="Arial Narrow"/>
                <a:cs typeface="Arial Narrow"/>
                <a:sym typeface="Arial Narrow"/>
              </a:rPr>
              <a:t>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77C5C1-2CF4-8540-8E36-E1E08F30A192}"/>
              </a:ext>
            </a:extLst>
          </p:cNvPr>
          <p:cNvSpPr txBox="1">
            <a:spLocks/>
          </p:cNvSpPr>
          <p:nvPr/>
        </p:nvSpPr>
        <p:spPr>
          <a:xfrm>
            <a:off x="6524651" y="2601119"/>
            <a:ext cx="4885147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48"/>
                </a:solidFill>
              </a:rPr>
              <a:t>Text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48"/>
                </a:solidFill>
              </a:rPr>
              <a:t>Text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48"/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29702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87DDC0D-CDDF-6567-402B-B1D237FA4CE2}"/>
              </a:ext>
            </a:extLst>
          </p:cNvPr>
          <p:cNvGrpSpPr/>
          <p:nvPr/>
        </p:nvGrpSpPr>
        <p:grpSpPr>
          <a:xfrm>
            <a:off x="0" y="-2362199"/>
            <a:ext cx="7208197" cy="9388584"/>
            <a:chOff x="0" y="-2362199"/>
            <a:chExt cx="8996544" cy="9388584"/>
          </a:xfrm>
          <a:gradFill>
            <a:gsLst>
              <a:gs pos="7000">
                <a:srgbClr val="2E6355"/>
              </a:gs>
              <a:gs pos="100000">
                <a:srgbClr val="2B5E56"/>
              </a:gs>
              <a:gs pos="75000">
                <a:srgbClr val="3FAB49"/>
              </a:gs>
              <a:gs pos="30000">
                <a:srgbClr val="3FAB49"/>
              </a:gs>
            </a:gsLst>
            <a:lin ang="6600000" scaled="0"/>
          </a:gradFill>
        </p:grpSpPr>
        <p:sp>
          <p:nvSpPr>
            <p:cNvPr id="10" name="Regular Pentagon 8">
              <a:extLst>
                <a:ext uri="{FF2B5EF4-FFF2-40B4-BE49-F238E27FC236}">
                  <a16:creationId xmlns:a16="http://schemas.microsoft.com/office/drawing/2014/main" id="{40926099-0C50-ECDE-3A24-3581CBEBBBB7}"/>
                </a:ext>
              </a:extLst>
            </p:cNvPr>
            <p:cNvSpPr/>
            <p:nvPr/>
          </p:nvSpPr>
          <p:spPr>
            <a:xfrm rot="5400000">
              <a:off x="3016037" y="1045878"/>
              <a:ext cx="9388584" cy="2572430"/>
            </a:xfrm>
            <a:custGeom>
              <a:avLst/>
              <a:gdLst>
                <a:gd name="connsiteX0" fmla="*/ 11 w 10004899"/>
                <a:gd name="connsiteY0" fmla="*/ 942501 h 2467505"/>
                <a:gd name="connsiteX1" fmla="*/ 5002450 w 10004899"/>
                <a:gd name="connsiteY1" fmla="*/ 0 h 2467505"/>
                <a:gd name="connsiteX2" fmla="*/ 10004888 w 10004899"/>
                <a:gd name="connsiteY2" fmla="*/ 942501 h 2467505"/>
                <a:gd name="connsiteX3" fmla="*/ 8094127 w 10004899"/>
                <a:gd name="connsiteY3" fmla="*/ 2467499 h 2467505"/>
                <a:gd name="connsiteX4" fmla="*/ 1910772 w 10004899"/>
                <a:gd name="connsiteY4" fmla="*/ 2467499 h 2467505"/>
                <a:gd name="connsiteX5" fmla="*/ 11 w 10004899"/>
                <a:gd name="connsiteY5" fmla="*/ 942501 h 2467505"/>
                <a:gd name="connsiteX0" fmla="*/ 0 w 10004877"/>
                <a:gd name="connsiteY0" fmla="*/ 942501 h 2542450"/>
                <a:gd name="connsiteX1" fmla="*/ 5002439 w 10004877"/>
                <a:gd name="connsiteY1" fmla="*/ 0 h 2542450"/>
                <a:gd name="connsiteX2" fmla="*/ 10004877 w 10004877"/>
                <a:gd name="connsiteY2" fmla="*/ 942501 h 2542450"/>
                <a:gd name="connsiteX3" fmla="*/ 8094116 w 10004877"/>
                <a:gd name="connsiteY3" fmla="*/ 2467499 h 2542450"/>
                <a:gd name="connsiteX4" fmla="*/ 246853 w 10004877"/>
                <a:gd name="connsiteY4" fmla="*/ 2542450 h 2542450"/>
                <a:gd name="connsiteX5" fmla="*/ 0 w 10004877"/>
                <a:gd name="connsiteY5" fmla="*/ 942501 h 2542450"/>
                <a:gd name="connsiteX0" fmla="*/ 0 w 9795013"/>
                <a:gd name="connsiteY0" fmla="*/ 1497137 h 2542450"/>
                <a:gd name="connsiteX1" fmla="*/ 4792575 w 9795013"/>
                <a:gd name="connsiteY1" fmla="*/ 0 h 2542450"/>
                <a:gd name="connsiteX2" fmla="*/ 9795013 w 9795013"/>
                <a:gd name="connsiteY2" fmla="*/ 942501 h 2542450"/>
                <a:gd name="connsiteX3" fmla="*/ 7884252 w 9795013"/>
                <a:gd name="connsiteY3" fmla="*/ 2467499 h 2542450"/>
                <a:gd name="connsiteX4" fmla="*/ 36989 w 9795013"/>
                <a:gd name="connsiteY4" fmla="*/ 2542450 h 2542450"/>
                <a:gd name="connsiteX5" fmla="*/ 0 w 9795013"/>
                <a:gd name="connsiteY5" fmla="*/ 1497137 h 2542450"/>
                <a:gd name="connsiteX0" fmla="*/ 0 w 9795013"/>
                <a:gd name="connsiteY0" fmla="*/ 1497137 h 2542450"/>
                <a:gd name="connsiteX1" fmla="*/ 4792575 w 9795013"/>
                <a:gd name="connsiteY1" fmla="*/ 0 h 2542450"/>
                <a:gd name="connsiteX2" fmla="*/ 9795013 w 9795013"/>
                <a:gd name="connsiteY2" fmla="*/ 942501 h 2542450"/>
                <a:gd name="connsiteX3" fmla="*/ 7194706 w 9795013"/>
                <a:gd name="connsiteY3" fmla="*/ 2512469 h 2542450"/>
                <a:gd name="connsiteX4" fmla="*/ 36989 w 9795013"/>
                <a:gd name="connsiteY4" fmla="*/ 2542450 h 2542450"/>
                <a:gd name="connsiteX5" fmla="*/ 0 w 9795013"/>
                <a:gd name="connsiteY5" fmla="*/ 1497137 h 2542450"/>
                <a:gd name="connsiteX0" fmla="*/ 0 w 7291658"/>
                <a:gd name="connsiteY0" fmla="*/ 1497137 h 2542450"/>
                <a:gd name="connsiteX1" fmla="*/ 4792575 w 7291658"/>
                <a:gd name="connsiteY1" fmla="*/ 0 h 2542450"/>
                <a:gd name="connsiteX2" fmla="*/ 7291658 w 7291658"/>
                <a:gd name="connsiteY2" fmla="*/ 1017452 h 2542450"/>
                <a:gd name="connsiteX3" fmla="*/ 7194706 w 7291658"/>
                <a:gd name="connsiteY3" fmla="*/ 2512469 h 2542450"/>
                <a:gd name="connsiteX4" fmla="*/ 36989 w 7291658"/>
                <a:gd name="connsiteY4" fmla="*/ 2542450 h 2542450"/>
                <a:gd name="connsiteX5" fmla="*/ 0 w 7291658"/>
                <a:gd name="connsiteY5" fmla="*/ 1497137 h 2542450"/>
                <a:gd name="connsiteX0" fmla="*/ 0 w 7194706"/>
                <a:gd name="connsiteY0" fmla="*/ 1497137 h 2542450"/>
                <a:gd name="connsiteX1" fmla="*/ 4792575 w 7194706"/>
                <a:gd name="connsiteY1" fmla="*/ 0 h 2542450"/>
                <a:gd name="connsiteX2" fmla="*/ 7126766 w 7194706"/>
                <a:gd name="connsiteY2" fmla="*/ 1017452 h 2542450"/>
                <a:gd name="connsiteX3" fmla="*/ 7194706 w 7194706"/>
                <a:gd name="connsiteY3" fmla="*/ 2512469 h 2542450"/>
                <a:gd name="connsiteX4" fmla="*/ 36989 w 7194706"/>
                <a:gd name="connsiteY4" fmla="*/ 2542450 h 2542450"/>
                <a:gd name="connsiteX5" fmla="*/ 0 w 7194706"/>
                <a:gd name="connsiteY5" fmla="*/ 1497137 h 2542450"/>
                <a:gd name="connsiteX0" fmla="*/ 0 w 7126766"/>
                <a:gd name="connsiteY0" fmla="*/ 1497137 h 2542450"/>
                <a:gd name="connsiteX1" fmla="*/ 4792575 w 7126766"/>
                <a:gd name="connsiteY1" fmla="*/ 0 h 2542450"/>
                <a:gd name="connsiteX2" fmla="*/ 7126766 w 7126766"/>
                <a:gd name="connsiteY2" fmla="*/ 1017452 h 2542450"/>
                <a:gd name="connsiteX3" fmla="*/ 7119755 w 7126766"/>
                <a:gd name="connsiteY3" fmla="*/ 2527459 h 2542450"/>
                <a:gd name="connsiteX4" fmla="*/ 36989 w 7126766"/>
                <a:gd name="connsiteY4" fmla="*/ 2542450 h 2542450"/>
                <a:gd name="connsiteX5" fmla="*/ 0 w 7126766"/>
                <a:gd name="connsiteY5" fmla="*/ 1497137 h 2542450"/>
                <a:gd name="connsiteX0" fmla="*/ 7981 w 7134747"/>
                <a:gd name="connsiteY0" fmla="*/ 1497137 h 2572430"/>
                <a:gd name="connsiteX1" fmla="*/ 4800556 w 7134747"/>
                <a:gd name="connsiteY1" fmla="*/ 0 h 2572430"/>
                <a:gd name="connsiteX2" fmla="*/ 7134747 w 7134747"/>
                <a:gd name="connsiteY2" fmla="*/ 1017452 h 2572430"/>
                <a:gd name="connsiteX3" fmla="*/ 7127736 w 7134747"/>
                <a:gd name="connsiteY3" fmla="*/ 2527459 h 2572430"/>
                <a:gd name="connsiteX4" fmla="*/ 0 w 7134747"/>
                <a:gd name="connsiteY4" fmla="*/ 2572430 h 2572430"/>
                <a:gd name="connsiteX5" fmla="*/ 7981 w 7134747"/>
                <a:gd name="connsiteY5" fmla="*/ 1497137 h 2572430"/>
                <a:gd name="connsiteX0" fmla="*/ 22973 w 7134747"/>
                <a:gd name="connsiteY0" fmla="*/ 2246645 h 2572430"/>
                <a:gd name="connsiteX1" fmla="*/ 4800556 w 7134747"/>
                <a:gd name="connsiteY1" fmla="*/ 0 h 2572430"/>
                <a:gd name="connsiteX2" fmla="*/ 7134747 w 7134747"/>
                <a:gd name="connsiteY2" fmla="*/ 1017452 h 2572430"/>
                <a:gd name="connsiteX3" fmla="*/ 7127736 w 7134747"/>
                <a:gd name="connsiteY3" fmla="*/ 2527459 h 2572430"/>
                <a:gd name="connsiteX4" fmla="*/ 0 w 7134747"/>
                <a:gd name="connsiteY4" fmla="*/ 2572430 h 2572430"/>
                <a:gd name="connsiteX5" fmla="*/ 22973 w 7134747"/>
                <a:gd name="connsiteY5" fmla="*/ 2246645 h 257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34747" h="2572430">
                  <a:moveTo>
                    <a:pt x="22973" y="2246645"/>
                  </a:moveTo>
                  <a:lnTo>
                    <a:pt x="4800556" y="0"/>
                  </a:lnTo>
                  <a:lnTo>
                    <a:pt x="7134747" y="1017452"/>
                  </a:lnTo>
                  <a:lnTo>
                    <a:pt x="7127736" y="2527459"/>
                  </a:lnTo>
                  <a:lnTo>
                    <a:pt x="0" y="2572430"/>
                  </a:lnTo>
                  <a:cubicBezTo>
                    <a:pt x="2660" y="2213999"/>
                    <a:pt x="20313" y="2605076"/>
                    <a:pt x="22973" y="2246645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E01E3A8-2039-2528-CF2D-6F8E26C3A06D}"/>
                </a:ext>
              </a:extLst>
            </p:cNvPr>
            <p:cNvSpPr/>
            <p:nvPr/>
          </p:nvSpPr>
          <p:spPr>
            <a:xfrm>
              <a:off x="0" y="-63230"/>
              <a:ext cx="6610661" cy="69844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E2669CF-5DB9-719B-C744-4585FF036F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85796" y="2215266"/>
            <a:ext cx="5043459" cy="1941502"/>
          </a:xfrm>
          <a:effectLst/>
        </p:spPr>
        <p:txBody>
          <a:bodyPr>
            <a:normAutofit/>
          </a:bodyPr>
          <a:lstStyle/>
          <a:p>
            <a:pPr algn="r"/>
            <a:r>
              <a:rPr lang="en-US" sz="5400" b="1" dirty="0">
                <a:effectLst/>
              </a:rPr>
              <a:t>THANK YOU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4B9336BE-61A7-8873-7246-033A1700B2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4797" y="4156768"/>
            <a:ext cx="5898204" cy="311854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4F17FC4-B51D-5042-039A-B8130B058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5531" y="2413106"/>
            <a:ext cx="5587416" cy="203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56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gular Pentagon 1">
            <a:extLst>
              <a:ext uri="{FF2B5EF4-FFF2-40B4-BE49-F238E27FC236}">
                <a16:creationId xmlns:a16="http://schemas.microsoft.com/office/drawing/2014/main" id="{C4E42CBA-B91F-4844-079A-850C820750FB}"/>
              </a:ext>
            </a:extLst>
          </p:cNvPr>
          <p:cNvSpPr/>
          <p:nvPr/>
        </p:nvSpPr>
        <p:spPr>
          <a:xfrm rot="5400000">
            <a:off x="-59711" y="1805309"/>
            <a:ext cx="1177149" cy="1209465"/>
          </a:xfrm>
          <a:custGeom>
            <a:avLst/>
            <a:gdLst>
              <a:gd name="connsiteX0" fmla="*/ 1 w 1235519"/>
              <a:gd name="connsiteY0" fmla="*/ 554865 h 1452658"/>
              <a:gd name="connsiteX1" fmla="*/ 617760 w 1235519"/>
              <a:gd name="connsiteY1" fmla="*/ 0 h 1452658"/>
              <a:gd name="connsiteX2" fmla="*/ 1235518 w 1235519"/>
              <a:gd name="connsiteY2" fmla="*/ 554865 h 1452658"/>
              <a:gd name="connsiteX3" fmla="*/ 999555 w 1235519"/>
              <a:gd name="connsiteY3" fmla="*/ 1452654 h 1452658"/>
              <a:gd name="connsiteX4" fmla="*/ 235964 w 1235519"/>
              <a:gd name="connsiteY4" fmla="*/ 1452654 h 1452658"/>
              <a:gd name="connsiteX5" fmla="*/ 1 w 1235519"/>
              <a:gd name="connsiteY5" fmla="*/ 554865 h 1452658"/>
              <a:gd name="connsiteX0" fmla="*/ 0 w 1235517"/>
              <a:gd name="connsiteY0" fmla="*/ 554865 h 1452657"/>
              <a:gd name="connsiteX1" fmla="*/ 617759 w 1235517"/>
              <a:gd name="connsiteY1" fmla="*/ 0 h 1452657"/>
              <a:gd name="connsiteX2" fmla="*/ 1235517 w 1235517"/>
              <a:gd name="connsiteY2" fmla="*/ 554865 h 1452657"/>
              <a:gd name="connsiteX3" fmla="*/ 999554 w 1235517"/>
              <a:gd name="connsiteY3" fmla="*/ 1452654 h 1452657"/>
              <a:gd name="connsiteX4" fmla="*/ 119234 w 1235517"/>
              <a:gd name="connsiteY4" fmla="*/ 1452657 h 1452657"/>
              <a:gd name="connsiteX5" fmla="*/ 0 w 1235517"/>
              <a:gd name="connsiteY5" fmla="*/ 554865 h 1452657"/>
              <a:gd name="connsiteX0" fmla="*/ 0 w 1138241"/>
              <a:gd name="connsiteY0" fmla="*/ 515954 h 1452657"/>
              <a:gd name="connsiteX1" fmla="*/ 520483 w 1138241"/>
              <a:gd name="connsiteY1" fmla="*/ 0 h 1452657"/>
              <a:gd name="connsiteX2" fmla="*/ 1138241 w 1138241"/>
              <a:gd name="connsiteY2" fmla="*/ 554865 h 1452657"/>
              <a:gd name="connsiteX3" fmla="*/ 902278 w 1138241"/>
              <a:gd name="connsiteY3" fmla="*/ 1452654 h 1452657"/>
              <a:gd name="connsiteX4" fmla="*/ 21958 w 1138241"/>
              <a:gd name="connsiteY4" fmla="*/ 1452657 h 1452657"/>
              <a:gd name="connsiteX5" fmla="*/ 0 w 1138241"/>
              <a:gd name="connsiteY5" fmla="*/ 515954 h 1452657"/>
              <a:gd name="connsiteX0" fmla="*/ 0 w 902278"/>
              <a:gd name="connsiteY0" fmla="*/ 515954 h 1452657"/>
              <a:gd name="connsiteX1" fmla="*/ 520483 w 902278"/>
              <a:gd name="connsiteY1" fmla="*/ 0 h 1452657"/>
              <a:gd name="connsiteX2" fmla="*/ 875594 w 902278"/>
              <a:gd name="connsiteY2" fmla="*/ 593776 h 1452657"/>
              <a:gd name="connsiteX3" fmla="*/ 902278 w 902278"/>
              <a:gd name="connsiteY3" fmla="*/ 1452654 h 1452657"/>
              <a:gd name="connsiteX4" fmla="*/ 21958 w 902278"/>
              <a:gd name="connsiteY4" fmla="*/ 1452657 h 1452657"/>
              <a:gd name="connsiteX5" fmla="*/ 0 w 902278"/>
              <a:gd name="connsiteY5" fmla="*/ 515954 h 1452657"/>
              <a:gd name="connsiteX0" fmla="*/ 0 w 902278"/>
              <a:gd name="connsiteY0" fmla="*/ 224125 h 1160828"/>
              <a:gd name="connsiteX1" fmla="*/ 656674 w 902278"/>
              <a:gd name="connsiteY1" fmla="*/ 0 h 1160828"/>
              <a:gd name="connsiteX2" fmla="*/ 875594 w 902278"/>
              <a:gd name="connsiteY2" fmla="*/ 301947 h 1160828"/>
              <a:gd name="connsiteX3" fmla="*/ 902278 w 902278"/>
              <a:gd name="connsiteY3" fmla="*/ 1160825 h 1160828"/>
              <a:gd name="connsiteX4" fmla="*/ 21958 w 902278"/>
              <a:gd name="connsiteY4" fmla="*/ 1160828 h 1160828"/>
              <a:gd name="connsiteX5" fmla="*/ 0 w 902278"/>
              <a:gd name="connsiteY5" fmla="*/ 224125 h 1160828"/>
              <a:gd name="connsiteX0" fmla="*/ 0 w 902278"/>
              <a:gd name="connsiteY0" fmla="*/ 272763 h 1209466"/>
              <a:gd name="connsiteX1" fmla="*/ 546649 w 902278"/>
              <a:gd name="connsiteY1" fmla="*/ 0 h 1209466"/>
              <a:gd name="connsiteX2" fmla="*/ 875594 w 902278"/>
              <a:gd name="connsiteY2" fmla="*/ 350585 h 1209466"/>
              <a:gd name="connsiteX3" fmla="*/ 902278 w 902278"/>
              <a:gd name="connsiteY3" fmla="*/ 1209463 h 1209466"/>
              <a:gd name="connsiteX4" fmla="*/ 21958 w 902278"/>
              <a:gd name="connsiteY4" fmla="*/ 1209466 h 1209466"/>
              <a:gd name="connsiteX5" fmla="*/ 0 w 902278"/>
              <a:gd name="connsiteY5" fmla="*/ 272763 h 1209466"/>
              <a:gd name="connsiteX0" fmla="*/ 0 w 887608"/>
              <a:gd name="connsiteY0" fmla="*/ 272763 h 1209466"/>
              <a:gd name="connsiteX1" fmla="*/ 546649 w 887608"/>
              <a:gd name="connsiteY1" fmla="*/ 0 h 1209466"/>
              <a:gd name="connsiteX2" fmla="*/ 875594 w 887608"/>
              <a:gd name="connsiteY2" fmla="*/ 350585 h 1209466"/>
              <a:gd name="connsiteX3" fmla="*/ 887608 w 887608"/>
              <a:gd name="connsiteY3" fmla="*/ 1209463 h 1209466"/>
              <a:gd name="connsiteX4" fmla="*/ 21958 w 887608"/>
              <a:gd name="connsiteY4" fmla="*/ 1209466 h 1209466"/>
              <a:gd name="connsiteX5" fmla="*/ 0 w 887608"/>
              <a:gd name="connsiteY5" fmla="*/ 272763 h 1209466"/>
              <a:gd name="connsiteX0" fmla="*/ 0 w 887608"/>
              <a:gd name="connsiteY0" fmla="*/ 272763 h 1209463"/>
              <a:gd name="connsiteX1" fmla="*/ 546649 w 887608"/>
              <a:gd name="connsiteY1" fmla="*/ 0 h 1209463"/>
              <a:gd name="connsiteX2" fmla="*/ 875594 w 887608"/>
              <a:gd name="connsiteY2" fmla="*/ 350585 h 1209463"/>
              <a:gd name="connsiteX3" fmla="*/ 887608 w 887608"/>
              <a:gd name="connsiteY3" fmla="*/ 1209463 h 1209463"/>
              <a:gd name="connsiteX4" fmla="*/ 7288 w 887608"/>
              <a:gd name="connsiteY4" fmla="*/ 1180286 h 1209463"/>
              <a:gd name="connsiteX5" fmla="*/ 0 w 887608"/>
              <a:gd name="connsiteY5" fmla="*/ 272763 h 1209463"/>
              <a:gd name="connsiteX0" fmla="*/ 0 w 887608"/>
              <a:gd name="connsiteY0" fmla="*/ 224125 h 1160825"/>
              <a:gd name="connsiteX1" fmla="*/ 664009 w 887608"/>
              <a:gd name="connsiteY1" fmla="*/ 0 h 1160825"/>
              <a:gd name="connsiteX2" fmla="*/ 875594 w 887608"/>
              <a:gd name="connsiteY2" fmla="*/ 301947 h 1160825"/>
              <a:gd name="connsiteX3" fmla="*/ 887608 w 887608"/>
              <a:gd name="connsiteY3" fmla="*/ 1160825 h 1160825"/>
              <a:gd name="connsiteX4" fmla="*/ 7288 w 887608"/>
              <a:gd name="connsiteY4" fmla="*/ 1131648 h 1160825"/>
              <a:gd name="connsiteX5" fmla="*/ 0 w 887608"/>
              <a:gd name="connsiteY5" fmla="*/ 224125 h 1160825"/>
              <a:gd name="connsiteX0" fmla="*/ 0 w 887608"/>
              <a:gd name="connsiteY0" fmla="*/ 272764 h 1209464"/>
              <a:gd name="connsiteX1" fmla="*/ 612664 w 887608"/>
              <a:gd name="connsiteY1" fmla="*/ 0 h 1209464"/>
              <a:gd name="connsiteX2" fmla="*/ 875594 w 887608"/>
              <a:gd name="connsiteY2" fmla="*/ 350586 h 1209464"/>
              <a:gd name="connsiteX3" fmla="*/ 887608 w 887608"/>
              <a:gd name="connsiteY3" fmla="*/ 1209464 h 1209464"/>
              <a:gd name="connsiteX4" fmla="*/ 7288 w 887608"/>
              <a:gd name="connsiteY4" fmla="*/ 1180287 h 1209464"/>
              <a:gd name="connsiteX5" fmla="*/ 0 w 887608"/>
              <a:gd name="connsiteY5" fmla="*/ 272764 h 1209464"/>
              <a:gd name="connsiteX0" fmla="*/ 0 w 887608"/>
              <a:gd name="connsiteY0" fmla="*/ 292220 h 1228920"/>
              <a:gd name="connsiteX1" fmla="*/ 451296 w 887608"/>
              <a:gd name="connsiteY1" fmla="*/ 0 h 1228920"/>
              <a:gd name="connsiteX2" fmla="*/ 875594 w 887608"/>
              <a:gd name="connsiteY2" fmla="*/ 370042 h 1228920"/>
              <a:gd name="connsiteX3" fmla="*/ 887608 w 887608"/>
              <a:gd name="connsiteY3" fmla="*/ 1228920 h 1228920"/>
              <a:gd name="connsiteX4" fmla="*/ 7288 w 887608"/>
              <a:gd name="connsiteY4" fmla="*/ 1199743 h 1228920"/>
              <a:gd name="connsiteX5" fmla="*/ 0 w 887608"/>
              <a:gd name="connsiteY5" fmla="*/ 292220 h 1228920"/>
              <a:gd name="connsiteX0" fmla="*/ 0 w 887608"/>
              <a:gd name="connsiteY0" fmla="*/ 292221 h 1228921"/>
              <a:gd name="connsiteX1" fmla="*/ 502643 w 887608"/>
              <a:gd name="connsiteY1" fmla="*/ 0 h 1228921"/>
              <a:gd name="connsiteX2" fmla="*/ 875594 w 887608"/>
              <a:gd name="connsiteY2" fmla="*/ 370043 h 1228921"/>
              <a:gd name="connsiteX3" fmla="*/ 887608 w 887608"/>
              <a:gd name="connsiteY3" fmla="*/ 1228921 h 1228921"/>
              <a:gd name="connsiteX4" fmla="*/ 7288 w 887608"/>
              <a:gd name="connsiteY4" fmla="*/ 1199744 h 1228921"/>
              <a:gd name="connsiteX5" fmla="*/ 0 w 887608"/>
              <a:gd name="connsiteY5" fmla="*/ 292221 h 1228921"/>
              <a:gd name="connsiteX0" fmla="*/ 0 w 887608"/>
              <a:gd name="connsiteY0" fmla="*/ 282493 h 1219193"/>
              <a:gd name="connsiteX1" fmla="*/ 480638 w 887608"/>
              <a:gd name="connsiteY1" fmla="*/ 0 h 1219193"/>
              <a:gd name="connsiteX2" fmla="*/ 875594 w 887608"/>
              <a:gd name="connsiteY2" fmla="*/ 360315 h 1219193"/>
              <a:gd name="connsiteX3" fmla="*/ 887608 w 887608"/>
              <a:gd name="connsiteY3" fmla="*/ 1219193 h 1219193"/>
              <a:gd name="connsiteX4" fmla="*/ 7288 w 887608"/>
              <a:gd name="connsiteY4" fmla="*/ 1190016 h 1219193"/>
              <a:gd name="connsiteX5" fmla="*/ 0 w 887608"/>
              <a:gd name="connsiteY5" fmla="*/ 282493 h 1219193"/>
              <a:gd name="connsiteX0" fmla="*/ 0 w 887608"/>
              <a:gd name="connsiteY0" fmla="*/ 282493 h 1219193"/>
              <a:gd name="connsiteX1" fmla="*/ 480638 w 887608"/>
              <a:gd name="connsiteY1" fmla="*/ 0 h 1219193"/>
              <a:gd name="connsiteX2" fmla="*/ 882928 w 887608"/>
              <a:gd name="connsiteY2" fmla="*/ 272766 h 1219193"/>
              <a:gd name="connsiteX3" fmla="*/ 887608 w 887608"/>
              <a:gd name="connsiteY3" fmla="*/ 1219193 h 1219193"/>
              <a:gd name="connsiteX4" fmla="*/ 7288 w 887608"/>
              <a:gd name="connsiteY4" fmla="*/ 1190016 h 1219193"/>
              <a:gd name="connsiteX5" fmla="*/ 0 w 887608"/>
              <a:gd name="connsiteY5" fmla="*/ 282493 h 1219193"/>
              <a:gd name="connsiteX0" fmla="*/ 0 w 887608"/>
              <a:gd name="connsiteY0" fmla="*/ 272765 h 1209465"/>
              <a:gd name="connsiteX1" fmla="*/ 443963 w 887608"/>
              <a:gd name="connsiteY1" fmla="*/ 0 h 1209465"/>
              <a:gd name="connsiteX2" fmla="*/ 882928 w 887608"/>
              <a:gd name="connsiteY2" fmla="*/ 263038 h 1209465"/>
              <a:gd name="connsiteX3" fmla="*/ 887608 w 887608"/>
              <a:gd name="connsiteY3" fmla="*/ 1209465 h 1209465"/>
              <a:gd name="connsiteX4" fmla="*/ 7288 w 887608"/>
              <a:gd name="connsiteY4" fmla="*/ 1180288 h 1209465"/>
              <a:gd name="connsiteX5" fmla="*/ 0 w 887608"/>
              <a:gd name="connsiteY5" fmla="*/ 272765 h 120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7608" h="1209465">
                <a:moveTo>
                  <a:pt x="0" y="272765"/>
                </a:moveTo>
                <a:lnTo>
                  <a:pt x="443963" y="0"/>
                </a:lnTo>
                <a:lnTo>
                  <a:pt x="882928" y="263038"/>
                </a:lnTo>
                <a:lnTo>
                  <a:pt x="887608" y="1209465"/>
                </a:lnTo>
                <a:lnTo>
                  <a:pt x="7288" y="1180288"/>
                </a:lnTo>
                <a:cubicBezTo>
                  <a:pt x="4859" y="877780"/>
                  <a:pt x="2429" y="575273"/>
                  <a:pt x="0" y="272765"/>
                </a:cubicBezTo>
                <a:close/>
              </a:path>
            </a:pathLst>
          </a:custGeom>
          <a:solidFill>
            <a:srgbClr val="3FA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gular Pentagon 1">
            <a:extLst>
              <a:ext uri="{FF2B5EF4-FFF2-40B4-BE49-F238E27FC236}">
                <a16:creationId xmlns:a16="http://schemas.microsoft.com/office/drawing/2014/main" id="{7852AFC3-A77D-CE58-1B7A-A1832CA065DF}"/>
              </a:ext>
            </a:extLst>
          </p:cNvPr>
          <p:cNvSpPr/>
          <p:nvPr/>
        </p:nvSpPr>
        <p:spPr>
          <a:xfrm rot="5400000">
            <a:off x="-59711" y="3210955"/>
            <a:ext cx="1177149" cy="1209465"/>
          </a:xfrm>
          <a:custGeom>
            <a:avLst/>
            <a:gdLst>
              <a:gd name="connsiteX0" fmla="*/ 1 w 1235519"/>
              <a:gd name="connsiteY0" fmla="*/ 554865 h 1452658"/>
              <a:gd name="connsiteX1" fmla="*/ 617760 w 1235519"/>
              <a:gd name="connsiteY1" fmla="*/ 0 h 1452658"/>
              <a:gd name="connsiteX2" fmla="*/ 1235518 w 1235519"/>
              <a:gd name="connsiteY2" fmla="*/ 554865 h 1452658"/>
              <a:gd name="connsiteX3" fmla="*/ 999555 w 1235519"/>
              <a:gd name="connsiteY3" fmla="*/ 1452654 h 1452658"/>
              <a:gd name="connsiteX4" fmla="*/ 235964 w 1235519"/>
              <a:gd name="connsiteY4" fmla="*/ 1452654 h 1452658"/>
              <a:gd name="connsiteX5" fmla="*/ 1 w 1235519"/>
              <a:gd name="connsiteY5" fmla="*/ 554865 h 1452658"/>
              <a:gd name="connsiteX0" fmla="*/ 0 w 1235517"/>
              <a:gd name="connsiteY0" fmla="*/ 554865 h 1452657"/>
              <a:gd name="connsiteX1" fmla="*/ 617759 w 1235517"/>
              <a:gd name="connsiteY1" fmla="*/ 0 h 1452657"/>
              <a:gd name="connsiteX2" fmla="*/ 1235517 w 1235517"/>
              <a:gd name="connsiteY2" fmla="*/ 554865 h 1452657"/>
              <a:gd name="connsiteX3" fmla="*/ 999554 w 1235517"/>
              <a:gd name="connsiteY3" fmla="*/ 1452654 h 1452657"/>
              <a:gd name="connsiteX4" fmla="*/ 119234 w 1235517"/>
              <a:gd name="connsiteY4" fmla="*/ 1452657 h 1452657"/>
              <a:gd name="connsiteX5" fmla="*/ 0 w 1235517"/>
              <a:gd name="connsiteY5" fmla="*/ 554865 h 1452657"/>
              <a:gd name="connsiteX0" fmla="*/ 0 w 1138241"/>
              <a:gd name="connsiteY0" fmla="*/ 515954 h 1452657"/>
              <a:gd name="connsiteX1" fmla="*/ 520483 w 1138241"/>
              <a:gd name="connsiteY1" fmla="*/ 0 h 1452657"/>
              <a:gd name="connsiteX2" fmla="*/ 1138241 w 1138241"/>
              <a:gd name="connsiteY2" fmla="*/ 554865 h 1452657"/>
              <a:gd name="connsiteX3" fmla="*/ 902278 w 1138241"/>
              <a:gd name="connsiteY3" fmla="*/ 1452654 h 1452657"/>
              <a:gd name="connsiteX4" fmla="*/ 21958 w 1138241"/>
              <a:gd name="connsiteY4" fmla="*/ 1452657 h 1452657"/>
              <a:gd name="connsiteX5" fmla="*/ 0 w 1138241"/>
              <a:gd name="connsiteY5" fmla="*/ 515954 h 1452657"/>
              <a:gd name="connsiteX0" fmla="*/ 0 w 902278"/>
              <a:gd name="connsiteY0" fmla="*/ 515954 h 1452657"/>
              <a:gd name="connsiteX1" fmla="*/ 520483 w 902278"/>
              <a:gd name="connsiteY1" fmla="*/ 0 h 1452657"/>
              <a:gd name="connsiteX2" fmla="*/ 875594 w 902278"/>
              <a:gd name="connsiteY2" fmla="*/ 593776 h 1452657"/>
              <a:gd name="connsiteX3" fmla="*/ 902278 w 902278"/>
              <a:gd name="connsiteY3" fmla="*/ 1452654 h 1452657"/>
              <a:gd name="connsiteX4" fmla="*/ 21958 w 902278"/>
              <a:gd name="connsiteY4" fmla="*/ 1452657 h 1452657"/>
              <a:gd name="connsiteX5" fmla="*/ 0 w 902278"/>
              <a:gd name="connsiteY5" fmla="*/ 515954 h 1452657"/>
              <a:gd name="connsiteX0" fmla="*/ 0 w 902278"/>
              <a:gd name="connsiteY0" fmla="*/ 224125 h 1160828"/>
              <a:gd name="connsiteX1" fmla="*/ 656674 w 902278"/>
              <a:gd name="connsiteY1" fmla="*/ 0 h 1160828"/>
              <a:gd name="connsiteX2" fmla="*/ 875594 w 902278"/>
              <a:gd name="connsiteY2" fmla="*/ 301947 h 1160828"/>
              <a:gd name="connsiteX3" fmla="*/ 902278 w 902278"/>
              <a:gd name="connsiteY3" fmla="*/ 1160825 h 1160828"/>
              <a:gd name="connsiteX4" fmla="*/ 21958 w 902278"/>
              <a:gd name="connsiteY4" fmla="*/ 1160828 h 1160828"/>
              <a:gd name="connsiteX5" fmla="*/ 0 w 902278"/>
              <a:gd name="connsiteY5" fmla="*/ 224125 h 1160828"/>
              <a:gd name="connsiteX0" fmla="*/ 0 w 902278"/>
              <a:gd name="connsiteY0" fmla="*/ 272763 h 1209466"/>
              <a:gd name="connsiteX1" fmla="*/ 546649 w 902278"/>
              <a:gd name="connsiteY1" fmla="*/ 0 h 1209466"/>
              <a:gd name="connsiteX2" fmla="*/ 875594 w 902278"/>
              <a:gd name="connsiteY2" fmla="*/ 350585 h 1209466"/>
              <a:gd name="connsiteX3" fmla="*/ 902278 w 902278"/>
              <a:gd name="connsiteY3" fmla="*/ 1209463 h 1209466"/>
              <a:gd name="connsiteX4" fmla="*/ 21958 w 902278"/>
              <a:gd name="connsiteY4" fmla="*/ 1209466 h 1209466"/>
              <a:gd name="connsiteX5" fmla="*/ 0 w 902278"/>
              <a:gd name="connsiteY5" fmla="*/ 272763 h 1209466"/>
              <a:gd name="connsiteX0" fmla="*/ 0 w 887608"/>
              <a:gd name="connsiteY0" fmla="*/ 272763 h 1209466"/>
              <a:gd name="connsiteX1" fmla="*/ 546649 w 887608"/>
              <a:gd name="connsiteY1" fmla="*/ 0 h 1209466"/>
              <a:gd name="connsiteX2" fmla="*/ 875594 w 887608"/>
              <a:gd name="connsiteY2" fmla="*/ 350585 h 1209466"/>
              <a:gd name="connsiteX3" fmla="*/ 887608 w 887608"/>
              <a:gd name="connsiteY3" fmla="*/ 1209463 h 1209466"/>
              <a:gd name="connsiteX4" fmla="*/ 21958 w 887608"/>
              <a:gd name="connsiteY4" fmla="*/ 1209466 h 1209466"/>
              <a:gd name="connsiteX5" fmla="*/ 0 w 887608"/>
              <a:gd name="connsiteY5" fmla="*/ 272763 h 1209466"/>
              <a:gd name="connsiteX0" fmla="*/ 0 w 887608"/>
              <a:gd name="connsiteY0" fmla="*/ 272763 h 1209463"/>
              <a:gd name="connsiteX1" fmla="*/ 546649 w 887608"/>
              <a:gd name="connsiteY1" fmla="*/ 0 h 1209463"/>
              <a:gd name="connsiteX2" fmla="*/ 875594 w 887608"/>
              <a:gd name="connsiteY2" fmla="*/ 350585 h 1209463"/>
              <a:gd name="connsiteX3" fmla="*/ 887608 w 887608"/>
              <a:gd name="connsiteY3" fmla="*/ 1209463 h 1209463"/>
              <a:gd name="connsiteX4" fmla="*/ 7288 w 887608"/>
              <a:gd name="connsiteY4" fmla="*/ 1180286 h 1209463"/>
              <a:gd name="connsiteX5" fmla="*/ 0 w 887608"/>
              <a:gd name="connsiteY5" fmla="*/ 272763 h 1209463"/>
              <a:gd name="connsiteX0" fmla="*/ 0 w 887608"/>
              <a:gd name="connsiteY0" fmla="*/ 224125 h 1160825"/>
              <a:gd name="connsiteX1" fmla="*/ 664009 w 887608"/>
              <a:gd name="connsiteY1" fmla="*/ 0 h 1160825"/>
              <a:gd name="connsiteX2" fmla="*/ 875594 w 887608"/>
              <a:gd name="connsiteY2" fmla="*/ 301947 h 1160825"/>
              <a:gd name="connsiteX3" fmla="*/ 887608 w 887608"/>
              <a:gd name="connsiteY3" fmla="*/ 1160825 h 1160825"/>
              <a:gd name="connsiteX4" fmla="*/ 7288 w 887608"/>
              <a:gd name="connsiteY4" fmla="*/ 1131648 h 1160825"/>
              <a:gd name="connsiteX5" fmla="*/ 0 w 887608"/>
              <a:gd name="connsiteY5" fmla="*/ 224125 h 1160825"/>
              <a:gd name="connsiteX0" fmla="*/ 0 w 887608"/>
              <a:gd name="connsiteY0" fmla="*/ 272764 h 1209464"/>
              <a:gd name="connsiteX1" fmla="*/ 612664 w 887608"/>
              <a:gd name="connsiteY1" fmla="*/ 0 h 1209464"/>
              <a:gd name="connsiteX2" fmla="*/ 875594 w 887608"/>
              <a:gd name="connsiteY2" fmla="*/ 350586 h 1209464"/>
              <a:gd name="connsiteX3" fmla="*/ 887608 w 887608"/>
              <a:gd name="connsiteY3" fmla="*/ 1209464 h 1209464"/>
              <a:gd name="connsiteX4" fmla="*/ 7288 w 887608"/>
              <a:gd name="connsiteY4" fmla="*/ 1180287 h 1209464"/>
              <a:gd name="connsiteX5" fmla="*/ 0 w 887608"/>
              <a:gd name="connsiteY5" fmla="*/ 272764 h 1209464"/>
              <a:gd name="connsiteX0" fmla="*/ 0 w 887608"/>
              <a:gd name="connsiteY0" fmla="*/ 292220 h 1228920"/>
              <a:gd name="connsiteX1" fmla="*/ 451296 w 887608"/>
              <a:gd name="connsiteY1" fmla="*/ 0 h 1228920"/>
              <a:gd name="connsiteX2" fmla="*/ 875594 w 887608"/>
              <a:gd name="connsiteY2" fmla="*/ 370042 h 1228920"/>
              <a:gd name="connsiteX3" fmla="*/ 887608 w 887608"/>
              <a:gd name="connsiteY3" fmla="*/ 1228920 h 1228920"/>
              <a:gd name="connsiteX4" fmla="*/ 7288 w 887608"/>
              <a:gd name="connsiteY4" fmla="*/ 1199743 h 1228920"/>
              <a:gd name="connsiteX5" fmla="*/ 0 w 887608"/>
              <a:gd name="connsiteY5" fmla="*/ 292220 h 1228920"/>
              <a:gd name="connsiteX0" fmla="*/ 0 w 887608"/>
              <a:gd name="connsiteY0" fmla="*/ 292221 h 1228921"/>
              <a:gd name="connsiteX1" fmla="*/ 502643 w 887608"/>
              <a:gd name="connsiteY1" fmla="*/ 0 h 1228921"/>
              <a:gd name="connsiteX2" fmla="*/ 875594 w 887608"/>
              <a:gd name="connsiteY2" fmla="*/ 370043 h 1228921"/>
              <a:gd name="connsiteX3" fmla="*/ 887608 w 887608"/>
              <a:gd name="connsiteY3" fmla="*/ 1228921 h 1228921"/>
              <a:gd name="connsiteX4" fmla="*/ 7288 w 887608"/>
              <a:gd name="connsiteY4" fmla="*/ 1199744 h 1228921"/>
              <a:gd name="connsiteX5" fmla="*/ 0 w 887608"/>
              <a:gd name="connsiteY5" fmla="*/ 292221 h 1228921"/>
              <a:gd name="connsiteX0" fmla="*/ 0 w 887608"/>
              <a:gd name="connsiteY0" fmla="*/ 282493 h 1219193"/>
              <a:gd name="connsiteX1" fmla="*/ 480638 w 887608"/>
              <a:gd name="connsiteY1" fmla="*/ 0 h 1219193"/>
              <a:gd name="connsiteX2" fmla="*/ 875594 w 887608"/>
              <a:gd name="connsiteY2" fmla="*/ 360315 h 1219193"/>
              <a:gd name="connsiteX3" fmla="*/ 887608 w 887608"/>
              <a:gd name="connsiteY3" fmla="*/ 1219193 h 1219193"/>
              <a:gd name="connsiteX4" fmla="*/ 7288 w 887608"/>
              <a:gd name="connsiteY4" fmla="*/ 1190016 h 1219193"/>
              <a:gd name="connsiteX5" fmla="*/ 0 w 887608"/>
              <a:gd name="connsiteY5" fmla="*/ 282493 h 1219193"/>
              <a:gd name="connsiteX0" fmla="*/ 0 w 887608"/>
              <a:gd name="connsiteY0" fmla="*/ 282493 h 1219193"/>
              <a:gd name="connsiteX1" fmla="*/ 480638 w 887608"/>
              <a:gd name="connsiteY1" fmla="*/ 0 h 1219193"/>
              <a:gd name="connsiteX2" fmla="*/ 882928 w 887608"/>
              <a:gd name="connsiteY2" fmla="*/ 272766 h 1219193"/>
              <a:gd name="connsiteX3" fmla="*/ 887608 w 887608"/>
              <a:gd name="connsiteY3" fmla="*/ 1219193 h 1219193"/>
              <a:gd name="connsiteX4" fmla="*/ 7288 w 887608"/>
              <a:gd name="connsiteY4" fmla="*/ 1190016 h 1219193"/>
              <a:gd name="connsiteX5" fmla="*/ 0 w 887608"/>
              <a:gd name="connsiteY5" fmla="*/ 282493 h 1219193"/>
              <a:gd name="connsiteX0" fmla="*/ 0 w 887608"/>
              <a:gd name="connsiteY0" fmla="*/ 272765 h 1209465"/>
              <a:gd name="connsiteX1" fmla="*/ 443963 w 887608"/>
              <a:gd name="connsiteY1" fmla="*/ 0 h 1209465"/>
              <a:gd name="connsiteX2" fmla="*/ 882928 w 887608"/>
              <a:gd name="connsiteY2" fmla="*/ 263038 h 1209465"/>
              <a:gd name="connsiteX3" fmla="*/ 887608 w 887608"/>
              <a:gd name="connsiteY3" fmla="*/ 1209465 h 1209465"/>
              <a:gd name="connsiteX4" fmla="*/ 7288 w 887608"/>
              <a:gd name="connsiteY4" fmla="*/ 1180288 h 1209465"/>
              <a:gd name="connsiteX5" fmla="*/ 0 w 887608"/>
              <a:gd name="connsiteY5" fmla="*/ 272765 h 120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7608" h="1209465">
                <a:moveTo>
                  <a:pt x="0" y="272765"/>
                </a:moveTo>
                <a:lnTo>
                  <a:pt x="443963" y="0"/>
                </a:lnTo>
                <a:lnTo>
                  <a:pt x="882928" y="263038"/>
                </a:lnTo>
                <a:lnTo>
                  <a:pt x="887608" y="1209465"/>
                </a:lnTo>
                <a:lnTo>
                  <a:pt x="7288" y="1180288"/>
                </a:lnTo>
                <a:cubicBezTo>
                  <a:pt x="4859" y="877780"/>
                  <a:pt x="2429" y="575273"/>
                  <a:pt x="0" y="272765"/>
                </a:cubicBezTo>
                <a:close/>
              </a:path>
            </a:pathLst>
          </a:custGeom>
          <a:solidFill>
            <a:srgbClr val="3FA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gular Pentagon 1">
            <a:extLst>
              <a:ext uri="{FF2B5EF4-FFF2-40B4-BE49-F238E27FC236}">
                <a16:creationId xmlns:a16="http://schemas.microsoft.com/office/drawing/2014/main" id="{A15016E4-E177-69ED-5F96-1203BAA70603}"/>
              </a:ext>
            </a:extLst>
          </p:cNvPr>
          <p:cNvSpPr/>
          <p:nvPr/>
        </p:nvSpPr>
        <p:spPr>
          <a:xfrm rot="5400000">
            <a:off x="-59711" y="4616602"/>
            <a:ext cx="1177149" cy="1209465"/>
          </a:xfrm>
          <a:custGeom>
            <a:avLst/>
            <a:gdLst>
              <a:gd name="connsiteX0" fmla="*/ 1 w 1235519"/>
              <a:gd name="connsiteY0" fmla="*/ 554865 h 1452658"/>
              <a:gd name="connsiteX1" fmla="*/ 617760 w 1235519"/>
              <a:gd name="connsiteY1" fmla="*/ 0 h 1452658"/>
              <a:gd name="connsiteX2" fmla="*/ 1235518 w 1235519"/>
              <a:gd name="connsiteY2" fmla="*/ 554865 h 1452658"/>
              <a:gd name="connsiteX3" fmla="*/ 999555 w 1235519"/>
              <a:gd name="connsiteY3" fmla="*/ 1452654 h 1452658"/>
              <a:gd name="connsiteX4" fmla="*/ 235964 w 1235519"/>
              <a:gd name="connsiteY4" fmla="*/ 1452654 h 1452658"/>
              <a:gd name="connsiteX5" fmla="*/ 1 w 1235519"/>
              <a:gd name="connsiteY5" fmla="*/ 554865 h 1452658"/>
              <a:gd name="connsiteX0" fmla="*/ 0 w 1235517"/>
              <a:gd name="connsiteY0" fmla="*/ 554865 h 1452657"/>
              <a:gd name="connsiteX1" fmla="*/ 617759 w 1235517"/>
              <a:gd name="connsiteY1" fmla="*/ 0 h 1452657"/>
              <a:gd name="connsiteX2" fmla="*/ 1235517 w 1235517"/>
              <a:gd name="connsiteY2" fmla="*/ 554865 h 1452657"/>
              <a:gd name="connsiteX3" fmla="*/ 999554 w 1235517"/>
              <a:gd name="connsiteY3" fmla="*/ 1452654 h 1452657"/>
              <a:gd name="connsiteX4" fmla="*/ 119234 w 1235517"/>
              <a:gd name="connsiteY4" fmla="*/ 1452657 h 1452657"/>
              <a:gd name="connsiteX5" fmla="*/ 0 w 1235517"/>
              <a:gd name="connsiteY5" fmla="*/ 554865 h 1452657"/>
              <a:gd name="connsiteX0" fmla="*/ 0 w 1138241"/>
              <a:gd name="connsiteY0" fmla="*/ 515954 h 1452657"/>
              <a:gd name="connsiteX1" fmla="*/ 520483 w 1138241"/>
              <a:gd name="connsiteY1" fmla="*/ 0 h 1452657"/>
              <a:gd name="connsiteX2" fmla="*/ 1138241 w 1138241"/>
              <a:gd name="connsiteY2" fmla="*/ 554865 h 1452657"/>
              <a:gd name="connsiteX3" fmla="*/ 902278 w 1138241"/>
              <a:gd name="connsiteY3" fmla="*/ 1452654 h 1452657"/>
              <a:gd name="connsiteX4" fmla="*/ 21958 w 1138241"/>
              <a:gd name="connsiteY4" fmla="*/ 1452657 h 1452657"/>
              <a:gd name="connsiteX5" fmla="*/ 0 w 1138241"/>
              <a:gd name="connsiteY5" fmla="*/ 515954 h 1452657"/>
              <a:gd name="connsiteX0" fmla="*/ 0 w 902278"/>
              <a:gd name="connsiteY0" fmla="*/ 515954 h 1452657"/>
              <a:gd name="connsiteX1" fmla="*/ 520483 w 902278"/>
              <a:gd name="connsiteY1" fmla="*/ 0 h 1452657"/>
              <a:gd name="connsiteX2" fmla="*/ 875594 w 902278"/>
              <a:gd name="connsiteY2" fmla="*/ 593776 h 1452657"/>
              <a:gd name="connsiteX3" fmla="*/ 902278 w 902278"/>
              <a:gd name="connsiteY3" fmla="*/ 1452654 h 1452657"/>
              <a:gd name="connsiteX4" fmla="*/ 21958 w 902278"/>
              <a:gd name="connsiteY4" fmla="*/ 1452657 h 1452657"/>
              <a:gd name="connsiteX5" fmla="*/ 0 w 902278"/>
              <a:gd name="connsiteY5" fmla="*/ 515954 h 1452657"/>
              <a:gd name="connsiteX0" fmla="*/ 0 w 902278"/>
              <a:gd name="connsiteY0" fmla="*/ 224125 h 1160828"/>
              <a:gd name="connsiteX1" fmla="*/ 656674 w 902278"/>
              <a:gd name="connsiteY1" fmla="*/ 0 h 1160828"/>
              <a:gd name="connsiteX2" fmla="*/ 875594 w 902278"/>
              <a:gd name="connsiteY2" fmla="*/ 301947 h 1160828"/>
              <a:gd name="connsiteX3" fmla="*/ 902278 w 902278"/>
              <a:gd name="connsiteY3" fmla="*/ 1160825 h 1160828"/>
              <a:gd name="connsiteX4" fmla="*/ 21958 w 902278"/>
              <a:gd name="connsiteY4" fmla="*/ 1160828 h 1160828"/>
              <a:gd name="connsiteX5" fmla="*/ 0 w 902278"/>
              <a:gd name="connsiteY5" fmla="*/ 224125 h 1160828"/>
              <a:gd name="connsiteX0" fmla="*/ 0 w 902278"/>
              <a:gd name="connsiteY0" fmla="*/ 272763 h 1209466"/>
              <a:gd name="connsiteX1" fmla="*/ 546649 w 902278"/>
              <a:gd name="connsiteY1" fmla="*/ 0 h 1209466"/>
              <a:gd name="connsiteX2" fmla="*/ 875594 w 902278"/>
              <a:gd name="connsiteY2" fmla="*/ 350585 h 1209466"/>
              <a:gd name="connsiteX3" fmla="*/ 902278 w 902278"/>
              <a:gd name="connsiteY3" fmla="*/ 1209463 h 1209466"/>
              <a:gd name="connsiteX4" fmla="*/ 21958 w 902278"/>
              <a:gd name="connsiteY4" fmla="*/ 1209466 h 1209466"/>
              <a:gd name="connsiteX5" fmla="*/ 0 w 902278"/>
              <a:gd name="connsiteY5" fmla="*/ 272763 h 1209466"/>
              <a:gd name="connsiteX0" fmla="*/ 0 w 887608"/>
              <a:gd name="connsiteY0" fmla="*/ 272763 h 1209466"/>
              <a:gd name="connsiteX1" fmla="*/ 546649 w 887608"/>
              <a:gd name="connsiteY1" fmla="*/ 0 h 1209466"/>
              <a:gd name="connsiteX2" fmla="*/ 875594 w 887608"/>
              <a:gd name="connsiteY2" fmla="*/ 350585 h 1209466"/>
              <a:gd name="connsiteX3" fmla="*/ 887608 w 887608"/>
              <a:gd name="connsiteY3" fmla="*/ 1209463 h 1209466"/>
              <a:gd name="connsiteX4" fmla="*/ 21958 w 887608"/>
              <a:gd name="connsiteY4" fmla="*/ 1209466 h 1209466"/>
              <a:gd name="connsiteX5" fmla="*/ 0 w 887608"/>
              <a:gd name="connsiteY5" fmla="*/ 272763 h 1209466"/>
              <a:gd name="connsiteX0" fmla="*/ 0 w 887608"/>
              <a:gd name="connsiteY0" fmla="*/ 272763 h 1209463"/>
              <a:gd name="connsiteX1" fmla="*/ 546649 w 887608"/>
              <a:gd name="connsiteY1" fmla="*/ 0 h 1209463"/>
              <a:gd name="connsiteX2" fmla="*/ 875594 w 887608"/>
              <a:gd name="connsiteY2" fmla="*/ 350585 h 1209463"/>
              <a:gd name="connsiteX3" fmla="*/ 887608 w 887608"/>
              <a:gd name="connsiteY3" fmla="*/ 1209463 h 1209463"/>
              <a:gd name="connsiteX4" fmla="*/ 7288 w 887608"/>
              <a:gd name="connsiteY4" fmla="*/ 1180286 h 1209463"/>
              <a:gd name="connsiteX5" fmla="*/ 0 w 887608"/>
              <a:gd name="connsiteY5" fmla="*/ 272763 h 1209463"/>
              <a:gd name="connsiteX0" fmla="*/ 0 w 887608"/>
              <a:gd name="connsiteY0" fmla="*/ 224125 h 1160825"/>
              <a:gd name="connsiteX1" fmla="*/ 664009 w 887608"/>
              <a:gd name="connsiteY1" fmla="*/ 0 h 1160825"/>
              <a:gd name="connsiteX2" fmla="*/ 875594 w 887608"/>
              <a:gd name="connsiteY2" fmla="*/ 301947 h 1160825"/>
              <a:gd name="connsiteX3" fmla="*/ 887608 w 887608"/>
              <a:gd name="connsiteY3" fmla="*/ 1160825 h 1160825"/>
              <a:gd name="connsiteX4" fmla="*/ 7288 w 887608"/>
              <a:gd name="connsiteY4" fmla="*/ 1131648 h 1160825"/>
              <a:gd name="connsiteX5" fmla="*/ 0 w 887608"/>
              <a:gd name="connsiteY5" fmla="*/ 224125 h 1160825"/>
              <a:gd name="connsiteX0" fmla="*/ 0 w 887608"/>
              <a:gd name="connsiteY0" fmla="*/ 272764 h 1209464"/>
              <a:gd name="connsiteX1" fmla="*/ 612664 w 887608"/>
              <a:gd name="connsiteY1" fmla="*/ 0 h 1209464"/>
              <a:gd name="connsiteX2" fmla="*/ 875594 w 887608"/>
              <a:gd name="connsiteY2" fmla="*/ 350586 h 1209464"/>
              <a:gd name="connsiteX3" fmla="*/ 887608 w 887608"/>
              <a:gd name="connsiteY3" fmla="*/ 1209464 h 1209464"/>
              <a:gd name="connsiteX4" fmla="*/ 7288 w 887608"/>
              <a:gd name="connsiteY4" fmla="*/ 1180287 h 1209464"/>
              <a:gd name="connsiteX5" fmla="*/ 0 w 887608"/>
              <a:gd name="connsiteY5" fmla="*/ 272764 h 1209464"/>
              <a:gd name="connsiteX0" fmla="*/ 0 w 887608"/>
              <a:gd name="connsiteY0" fmla="*/ 292220 h 1228920"/>
              <a:gd name="connsiteX1" fmla="*/ 451296 w 887608"/>
              <a:gd name="connsiteY1" fmla="*/ 0 h 1228920"/>
              <a:gd name="connsiteX2" fmla="*/ 875594 w 887608"/>
              <a:gd name="connsiteY2" fmla="*/ 370042 h 1228920"/>
              <a:gd name="connsiteX3" fmla="*/ 887608 w 887608"/>
              <a:gd name="connsiteY3" fmla="*/ 1228920 h 1228920"/>
              <a:gd name="connsiteX4" fmla="*/ 7288 w 887608"/>
              <a:gd name="connsiteY4" fmla="*/ 1199743 h 1228920"/>
              <a:gd name="connsiteX5" fmla="*/ 0 w 887608"/>
              <a:gd name="connsiteY5" fmla="*/ 292220 h 1228920"/>
              <a:gd name="connsiteX0" fmla="*/ 0 w 887608"/>
              <a:gd name="connsiteY0" fmla="*/ 292221 h 1228921"/>
              <a:gd name="connsiteX1" fmla="*/ 502643 w 887608"/>
              <a:gd name="connsiteY1" fmla="*/ 0 h 1228921"/>
              <a:gd name="connsiteX2" fmla="*/ 875594 w 887608"/>
              <a:gd name="connsiteY2" fmla="*/ 370043 h 1228921"/>
              <a:gd name="connsiteX3" fmla="*/ 887608 w 887608"/>
              <a:gd name="connsiteY3" fmla="*/ 1228921 h 1228921"/>
              <a:gd name="connsiteX4" fmla="*/ 7288 w 887608"/>
              <a:gd name="connsiteY4" fmla="*/ 1199744 h 1228921"/>
              <a:gd name="connsiteX5" fmla="*/ 0 w 887608"/>
              <a:gd name="connsiteY5" fmla="*/ 292221 h 1228921"/>
              <a:gd name="connsiteX0" fmla="*/ 0 w 887608"/>
              <a:gd name="connsiteY0" fmla="*/ 282493 h 1219193"/>
              <a:gd name="connsiteX1" fmla="*/ 480638 w 887608"/>
              <a:gd name="connsiteY1" fmla="*/ 0 h 1219193"/>
              <a:gd name="connsiteX2" fmla="*/ 875594 w 887608"/>
              <a:gd name="connsiteY2" fmla="*/ 360315 h 1219193"/>
              <a:gd name="connsiteX3" fmla="*/ 887608 w 887608"/>
              <a:gd name="connsiteY3" fmla="*/ 1219193 h 1219193"/>
              <a:gd name="connsiteX4" fmla="*/ 7288 w 887608"/>
              <a:gd name="connsiteY4" fmla="*/ 1190016 h 1219193"/>
              <a:gd name="connsiteX5" fmla="*/ 0 w 887608"/>
              <a:gd name="connsiteY5" fmla="*/ 282493 h 1219193"/>
              <a:gd name="connsiteX0" fmla="*/ 0 w 887608"/>
              <a:gd name="connsiteY0" fmla="*/ 282493 h 1219193"/>
              <a:gd name="connsiteX1" fmla="*/ 480638 w 887608"/>
              <a:gd name="connsiteY1" fmla="*/ 0 h 1219193"/>
              <a:gd name="connsiteX2" fmla="*/ 882928 w 887608"/>
              <a:gd name="connsiteY2" fmla="*/ 272766 h 1219193"/>
              <a:gd name="connsiteX3" fmla="*/ 887608 w 887608"/>
              <a:gd name="connsiteY3" fmla="*/ 1219193 h 1219193"/>
              <a:gd name="connsiteX4" fmla="*/ 7288 w 887608"/>
              <a:gd name="connsiteY4" fmla="*/ 1190016 h 1219193"/>
              <a:gd name="connsiteX5" fmla="*/ 0 w 887608"/>
              <a:gd name="connsiteY5" fmla="*/ 282493 h 1219193"/>
              <a:gd name="connsiteX0" fmla="*/ 0 w 887608"/>
              <a:gd name="connsiteY0" fmla="*/ 272765 h 1209465"/>
              <a:gd name="connsiteX1" fmla="*/ 443963 w 887608"/>
              <a:gd name="connsiteY1" fmla="*/ 0 h 1209465"/>
              <a:gd name="connsiteX2" fmla="*/ 882928 w 887608"/>
              <a:gd name="connsiteY2" fmla="*/ 263038 h 1209465"/>
              <a:gd name="connsiteX3" fmla="*/ 887608 w 887608"/>
              <a:gd name="connsiteY3" fmla="*/ 1209465 h 1209465"/>
              <a:gd name="connsiteX4" fmla="*/ 7288 w 887608"/>
              <a:gd name="connsiteY4" fmla="*/ 1180288 h 1209465"/>
              <a:gd name="connsiteX5" fmla="*/ 0 w 887608"/>
              <a:gd name="connsiteY5" fmla="*/ 272765 h 120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7608" h="1209465">
                <a:moveTo>
                  <a:pt x="0" y="272765"/>
                </a:moveTo>
                <a:lnTo>
                  <a:pt x="443963" y="0"/>
                </a:lnTo>
                <a:lnTo>
                  <a:pt x="882928" y="263038"/>
                </a:lnTo>
                <a:lnTo>
                  <a:pt x="887608" y="1209465"/>
                </a:lnTo>
                <a:lnTo>
                  <a:pt x="7288" y="1180288"/>
                </a:lnTo>
                <a:cubicBezTo>
                  <a:pt x="4859" y="877780"/>
                  <a:pt x="2429" y="575273"/>
                  <a:pt x="0" y="272765"/>
                </a:cubicBezTo>
                <a:close/>
              </a:path>
            </a:pathLst>
          </a:custGeom>
          <a:solidFill>
            <a:srgbClr val="3FA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6386E-B1B8-9541-9D5F-EE845DEDA4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6182" y="1902524"/>
            <a:ext cx="1079772" cy="1133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Shape 104">
            <a:extLst>
              <a:ext uri="{FF2B5EF4-FFF2-40B4-BE49-F238E27FC236}">
                <a16:creationId xmlns:a16="http://schemas.microsoft.com/office/drawing/2014/main" id="{C6D8FF3B-C2B5-464A-9D05-7463E083D4BD}"/>
              </a:ext>
            </a:extLst>
          </p:cNvPr>
          <p:cNvSpPr txBox="1"/>
          <p:nvPr/>
        </p:nvSpPr>
        <p:spPr>
          <a:xfrm>
            <a:off x="1088681" y="548267"/>
            <a:ext cx="998465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5400" dirty="0">
                <a:solidFill>
                  <a:schemeClr val="bg1"/>
                </a:solidFill>
                <a:latin typeface="DIN Engschrift LT Pro" panose="020B0506020202040203" pitchFamily="34" charset="77"/>
                <a:ea typeface="Arial Narrow"/>
                <a:cs typeface="Arial Narrow"/>
                <a:sym typeface="Arial Narrow"/>
              </a:rPr>
              <a:t>SLIDE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396602-AB76-0848-BF90-875E88B85DD9}"/>
              </a:ext>
            </a:extLst>
          </p:cNvPr>
          <p:cNvSpPr txBox="1">
            <a:spLocks/>
          </p:cNvSpPr>
          <p:nvPr/>
        </p:nvSpPr>
        <p:spPr>
          <a:xfrm>
            <a:off x="1308688" y="2131912"/>
            <a:ext cx="2411452" cy="4184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Item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FCEAA8E-96BF-924B-A52A-305CB6A353D4}"/>
              </a:ext>
            </a:extLst>
          </p:cNvPr>
          <p:cNvSpPr txBox="1">
            <a:spLocks/>
          </p:cNvSpPr>
          <p:nvPr/>
        </p:nvSpPr>
        <p:spPr>
          <a:xfrm>
            <a:off x="1308688" y="2550367"/>
            <a:ext cx="6456510" cy="36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Presenters, participants, or details that need to be conveyed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AD3FD01-96BA-8D47-A849-76415553813D}"/>
              </a:ext>
            </a:extLst>
          </p:cNvPr>
          <p:cNvSpPr txBox="1">
            <a:spLocks/>
          </p:cNvSpPr>
          <p:nvPr/>
        </p:nvSpPr>
        <p:spPr>
          <a:xfrm>
            <a:off x="177587" y="3289401"/>
            <a:ext cx="1766807" cy="1298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D0AD9D0-1D39-0748-8409-F6653E26223E}"/>
              </a:ext>
            </a:extLst>
          </p:cNvPr>
          <p:cNvSpPr txBox="1">
            <a:spLocks/>
          </p:cNvSpPr>
          <p:nvPr/>
        </p:nvSpPr>
        <p:spPr>
          <a:xfrm>
            <a:off x="1308688" y="3477627"/>
            <a:ext cx="2411452" cy="4184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Item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CB3F34E-61D3-0A4B-AAD9-FA0CCB462A82}"/>
              </a:ext>
            </a:extLst>
          </p:cNvPr>
          <p:cNvSpPr txBox="1">
            <a:spLocks/>
          </p:cNvSpPr>
          <p:nvPr/>
        </p:nvSpPr>
        <p:spPr>
          <a:xfrm>
            <a:off x="1308688" y="3896082"/>
            <a:ext cx="6456510" cy="36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Presenters, participants, or details that need to be conveyed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021DFEB-5235-804D-A575-81E278074644}"/>
              </a:ext>
            </a:extLst>
          </p:cNvPr>
          <p:cNvSpPr txBox="1">
            <a:spLocks/>
          </p:cNvSpPr>
          <p:nvPr/>
        </p:nvSpPr>
        <p:spPr>
          <a:xfrm>
            <a:off x="177587" y="4701958"/>
            <a:ext cx="1766807" cy="1298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6E85D6A-BA05-9942-AADB-6906596855F6}"/>
              </a:ext>
            </a:extLst>
          </p:cNvPr>
          <p:cNvSpPr txBox="1">
            <a:spLocks/>
          </p:cNvSpPr>
          <p:nvPr/>
        </p:nvSpPr>
        <p:spPr>
          <a:xfrm>
            <a:off x="1308688" y="4839384"/>
            <a:ext cx="2411452" cy="4184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Item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E76BA39-36D0-3145-B552-A44B25A840F3}"/>
              </a:ext>
            </a:extLst>
          </p:cNvPr>
          <p:cNvSpPr txBox="1">
            <a:spLocks/>
          </p:cNvSpPr>
          <p:nvPr/>
        </p:nvSpPr>
        <p:spPr>
          <a:xfrm>
            <a:off x="1308688" y="5257839"/>
            <a:ext cx="6456510" cy="36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Presenters, participants, or details that need to be conveyed</a:t>
            </a:r>
          </a:p>
        </p:txBody>
      </p:sp>
    </p:spTree>
    <p:extLst>
      <p:ext uri="{BB962C8B-B14F-4D97-AF65-F5344CB8AC3E}">
        <p14:creationId xmlns:p14="http://schemas.microsoft.com/office/powerpoint/2010/main" val="2348126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669CF-5DB9-719B-C744-4585FF036F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7315" y="537944"/>
            <a:ext cx="6359769" cy="98999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DIN Engschrift LT Pro" panose="020B0506020202040203" pitchFamily="34" charset="77"/>
              </a:rPr>
              <a:t>SLIDE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91C968-1A2E-F36E-2F6D-FA69177BD4F6}"/>
              </a:ext>
            </a:extLst>
          </p:cNvPr>
          <p:cNvSpPr/>
          <p:nvPr/>
        </p:nvSpPr>
        <p:spPr>
          <a:xfrm>
            <a:off x="0" y="1480956"/>
            <a:ext cx="11594962" cy="637586"/>
          </a:xfrm>
          <a:custGeom>
            <a:avLst/>
            <a:gdLst>
              <a:gd name="connsiteX0" fmla="*/ 0 w 11594962"/>
              <a:gd name="connsiteY0" fmla="*/ 0 h 989990"/>
              <a:gd name="connsiteX1" fmla="*/ 11594962 w 11594962"/>
              <a:gd name="connsiteY1" fmla="*/ 0 h 989990"/>
              <a:gd name="connsiteX2" fmla="*/ 11594962 w 11594962"/>
              <a:gd name="connsiteY2" fmla="*/ 989990 h 989990"/>
              <a:gd name="connsiteX3" fmla="*/ 0 w 11594962"/>
              <a:gd name="connsiteY3" fmla="*/ 989990 h 989990"/>
              <a:gd name="connsiteX4" fmla="*/ 0 w 11594962"/>
              <a:gd name="connsiteY4" fmla="*/ 0 h 989990"/>
              <a:gd name="connsiteX0" fmla="*/ 0 w 11594962"/>
              <a:gd name="connsiteY0" fmla="*/ 0 h 989990"/>
              <a:gd name="connsiteX1" fmla="*/ 10991847 w 11594962"/>
              <a:gd name="connsiteY1" fmla="*/ 19456 h 989990"/>
              <a:gd name="connsiteX2" fmla="*/ 11594962 w 11594962"/>
              <a:gd name="connsiteY2" fmla="*/ 989990 h 989990"/>
              <a:gd name="connsiteX3" fmla="*/ 0 w 11594962"/>
              <a:gd name="connsiteY3" fmla="*/ 989990 h 989990"/>
              <a:gd name="connsiteX4" fmla="*/ 0 w 11594962"/>
              <a:gd name="connsiteY4" fmla="*/ 0 h 98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94962" h="989990">
                <a:moveTo>
                  <a:pt x="0" y="0"/>
                </a:moveTo>
                <a:lnTo>
                  <a:pt x="10991847" y="19456"/>
                </a:lnTo>
                <a:lnTo>
                  <a:pt x="11594962" y="989990"/>
                </a:lnTo>
                <a:lnTo>
                  <a:pt x="0" y="989990"/>
                </a:lnTo>
                <a:lnTo>
                  <a:pt x="0" y="0"/>
                </a:lnTo>
                <a:close/>
              </a:path>
            </a:pathLst>
          </a:custGeom>
          <a:solidFill>
            <a:srgbClr val="3FA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E2987-E844-B91A-2C56-F230F4C3FB9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79361" y="1630463"/>
            <a:ext cx="10515600" cy="517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SUBJECT LINE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20D90F1-0B90-250F-2355-427AF13F6743}"/>
              </a:ext>
            </a:extLst>
          </p:cNvPr>
          <p:cNvSpPr txBox="1">
            <a:spLocks/>
          </p:cNvSpPr>
          <p:nvPr/>
        </p:nvSpPr>
        <p:spPr>
          <a:xfrm>
            <a:off x="1087315" y="2738335"/>
            <a:ext cx="4660734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200" dirty="0"/>
              <a:t>Text</a:t>
            </a:r>
          </a:p>
          <a:p>
            <a:pPr marL="342900" indent="-342900"/>
            <a:r>
              <a:rPr lang="en-US" sz="2200" dirty="0"/>
              <a:t>Text</a:t>
            </a:r>
          </a:p>
          <a:p>
            <a:pPr marL="342900" indent="-342900"/>
            <a:r>
              <a:rPr lang="en-US" sz="2200" dirty="0"/>
              <a:t>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E7B32C6-4963-D1A3-9034-2C9FA677A75E}"/>
              </a:ext>
            </a:extLst>
          </p:cNvPr>
          <p:cNvSpPr txBox="1">
            <a:spLocks/>
          </p:cNvSpPr>
          <p:nvPr/>
        </p:nvSpPr>
        <p:spPr>
          <a:xfrm>
            <a:off x="6019826" y="2738335"/>
            <a:ext cx="4660734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200" dirty="0"/>
              <a:t>Text</a:t>
            </a:r>
          </a:p>
          <a:p>
            <a:pPr marL="342900" indent="-342900"/>
            <a:r>
              <a:rPr lang="en-US" sz="2200" dirty="0"/>
              <a:t>Text</a:t>
            </a:r>
          </a:p>
          <a:p>
            <a:pPr marL="342900" indent="-342900"/>
            <a:r>
              <a:rPr lang="en-US" sz="220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45450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6386E-B1B8-9541-9D5F-EE845DEDA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3671" y="2601119"/>
            <a:ext cx="9144000" cy="165576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B4C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B4C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B4C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EB7E17-B8D8-6944-BCED-084478152C19}"/>
              </a:ext>
            </a:extLst>
          </p:cNvPr>
          <p:cNvSpPr txBox="1"/>
          <p:nvPr/>
        </p:nvSpPr>
        <p:spPr>
          <a:xfrm>
            <a:off x="989271" y="1792943"/>
            <a:ext cx="1141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>
              <a:buClr>
                <a:srgbClr val="006648"/>
              </a:buClr>
              <a:buSzPts val="1800"/>
            </a:pPr>
            <a:r>
              <a:rPr lang="en-US" b="1" dirty="0">
                <a:solidFill>
                  <a:srgbClr val="1B4C2B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SUBHEADER</a:t>
            </a:r>
            <a:endParaRPr lang="en-US" sz="1400" dirty="0">
              <a:solidFill>
                <a:srgbClr val="1B4C2B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" name="Shape 104">
            <a:extLst>
              <a:ext uri="{FF2B5EF4-FFF2-40B4-BE49-F238E27FC236}">
                <a16:creationId xmlns:a16="http://schemas.microsoft.com/office/drawing/2014/main" id="{C6D8FF3B-C2B5-464A-9D05-7463E083D4BD}"/>
              </a:ext>
            </a:extLst>
          </p:cNvPr>
          <p:cNvSpPr txBox="1"/>
          <p:nvPr/>
        </p:nvSpPr>
        <p:spPr>
          <a:xfrm>
            <a:off x="1103671" y="997046"/>
            <a:ext cx="998465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5400" b="1" dirty="0">
                <a:solidFill>
                  <a:srgbClr val="3FAB49"/>
                </a:solidFill>
                <a:latin typeface="DIN Engschrift LT Pro" panose="020B0506020202040203" pitchFamily="34" charset="77"/>
                <a:ea typeface="Arial Narrow"/>
                <a:cs typeface="Arial Narrow"/>
                <a:sym typeface="Arial Narrow"/>
              </a:rPr>
              <a:t>SLIDE TITLE</a:t>
            </a:r>
          </a:p>
        </p:txBody>
      </p:sp>
      <p:pic>
        <p:nvPicPr>
          <p:cNvPr id="6" name="Picture 5" descr="A group of young people using a computer&#10;&#10;Description automatically generated">
            <a:extLst>
              <a:ext uri="{FF2B5EF4-FFF2-40B4-BE49-F238E27FC236}">
                <a16:creationId xmlns:a16="http://schemas.microsoft.com/office/drawing/2014/main" id="{1B70DFE6-63D3-49AC-B38B-DC15A82C96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6" r="4628" b="6634"/>
          <a:stretch/>
        </p:blipFill>
        <p:spPr>
          <a:xfrm>
            <a:off x="5675243" y="666803"/>
            <a:ext cx="6516757" cy="552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6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6386E-B1B8-9541-9D5F-EE845DEDA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137" y="2601119"/>
            <a:ext cx="9144000" cy="165576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B4C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B4C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B4C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EB7E17-B8D8-6944-BCED-084478152C19}"/>
              </a:ext>
            </a:extLst>
          </p:cNvPr>
          <p:cNvSpPr txBox="1"/>
          <p:nvPr/>
        </p:nvSpPr>
        <p:spPr>
          <a:xfrm>
            <a:off x="5430737" y="1792943"/>
            <a:ext cx="1141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>
              <a:buClr>
                <a:srgbClr val="006648"/>
              </a:buClr>
              <a:buSzPts val="1800"/>
            </a:pPr>
            <a:r>
              <a:rPr lang="en-US" b="1" dirty="0">
                <a:solidFill>
                  <a:srgbClr val="1B4C2B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SUBHEADER</a:t>
            </a:r>
            <a:endParaRPr lang="en-US" sz="1400" dirty="0">
              <a:solidFill>
                <a:srgbClr val="1B4C2B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" name="Shape 104">
            <a:extLst>
              <a:ext uri="{FF2B5EF4-FFF2-40B4-BE49-F238E27FC236}">
                <a16:creationId xmlns:a16="http://schemas.microsoft.com/office/drawing/2014/main" id="{C6D8FF3B-C2B5-464A-9D05-7463E083D4BD}"/>
              </a:ext>
            </a:extLst>
          </p:cNvPr>
          <p:cNvSpPr txBox="1"/>
          <p:nvPr/>
        </p:nvSpPr>
        <p:spPr>
          <a:xfrm>
            <a:off x="5545137" y="997046"/>
            <a:ext cx="998465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5400" b="1" dirty="0">
                <a:solidFill>
                  <a:srgbClr val="3FAB49"/>
                </a:solidFill>
                <a:latin typeface="DIN Engschrift LT Pro" panose="020B0506020202040203" pitchFamily="34" charset="77"/>
                <a:ea typeface="Arial Narrow"/>
                <a:cs typeface="Arial Narrow"/>
                <a:sym typeface="Arial Narrow"/>
              </a:rPr>
              <a:t>SLIDE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70DFE6-63D3-49AC-B38B-DC15A82C9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5301" r="-3195" b="22345"/>
          <a:stretch/>
        </p:blipFill>
        <p:spPr>
          <a:xfrm>
            <a:off x="0" y="668606"/>
            <a:ext cx="5257800" cy="553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07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6386E-B1B8-9541-9D5F-EE845DEDA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3671" y="2601119"/>
            <a:ext cx="9144000" cy="165576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B4C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B4C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B4C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EB7E17-B8D8-6944-BCED-084478152C19}"/>
              </a:ext>
            </a:extLst>
          </p:cNvPr>
          <p:cNvSpPr txBox="1"/>
          <p:nvPr/>
        </p:nvSpPr>
        <p:spPr>
          <a:xfrm>
            <a:off x="989271" y="1792943"/>
            <a:ext cx="1141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>
              <a:buClr>
                <a:srgbClr val="006648"/>
              </a:buClr>
              <a:buSzPts val="1800"/>
            </a:pPr>
            <a:r>
              <a:rPr lang="en-US" b="1" dirty="0">
                <a:solidFill>
                  <a:srgbClr val="1B4C2B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SUBHEADER</a:t>
            </a:r>
            <a:endParaRPr lang="en-US" sz="1400" dirty="0">
              <a:solidFill>
                <a:srgbClr val="1B4C2B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" name="Shape 104">
            <a:extLst>
              <a:ext uri="{FF2B5EF4-FFF2-40B4-BE49-F238E27FC236}">
                <a16:creationId xmlns:a16="http://schemas.microsoft.com/office/drawing/2014/main" id="{C6D8FF3B-C2B5-464A-9D05-7463E083D4BD}"/>
              </a:ext>
            </a:extLst>
          </p:cNvPr>
          <p:cNvSpPr txBox="1"/>
          <p:nvPr/>
        </p:nvSpPr>
        <p:spPr>
          <a:xfrm>
            <a:off x="1103671" y="997046"/>
            <a:ext cx="998465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5400" b="1" dirty="0">
                <a:solidFill>
                  <a:srgbClr val="3FAB49"/>
                </a:solidFill>
                <a:latin typeface="DIN Engschrift LT Pro" panose="020B0506020202040203" pitchFamily="34" charset="77"/>
                <a:ea typeface="Arial Narrow"/>
                <a:cs typeface="Arial Narrow"/>
                <a:sym typeface="Arial Narrow"/>
              </a:rPr>
              <a:t>SLIDE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70DFE6-63D3-49AC-B38B-DC15A82C96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687572"/>
            <a:ext cx="6096000" cy="549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66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6386E-B1B8-9541-9D5F-EE845DEDA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7711" y="2601119"/>
            <a:ext cx="9144000" cy="165576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B4C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B4C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B4C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EB7E17-B8D8-6944-BCED-084478152C19}"/>
              </a:ext>
            </a:extLst>
          </p:cNvPr>
          <p:cNvSpPr txBox="1"/>
          <p:nvPr/>
        </p:nvSpPr>
        <p:spPr>
          <a:xfrm>
            <a:off x="6643311" y="1792943"/>
            <a:ext cx="1141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>
              <a:buClr>
                <a:srgbClr val="006648"/>
              </a:buClr>
              <a:buSzPts val="1800"/>
            </a:pPr>
            <a:r>
              <a:rPr lang="en-US" b="1" dirty="0">
                <a:solidFill>
                  <a:srgbClr val="1B4C2B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SUBHEADER</a:t>
            </a:r>
            <a:endParaRPr lang="en-US" sz="1400" dirty="0">
              <a:solidFill>
                <a:srgbClr val="1B4C2B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" name="Shape 104">
            <a:extLst>
              <a:ext uri="{FF2B5EF4-FFF2-40B4-BE49-F238E27FC236}">
                <a16:creationId xmlns:a16="http://schemas.microsoft.com/office/drawing/2014/main" id="{C6D8FF3B-C2B5-464A-9D05-7463E083D4BD}"/>
              </a:ext>
            </a:extLst>
          </p:cNvPr>
          <p:cNvSpPr txBox="1"/>
          <p:nvPr/>
        </p:nvSpPr>
        <p:spPr>
          <a:xfrm>
            <a:off x="6757711" y="997046"/>
            <a:ext cx="998465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5400" b="1" dirty="0">
                <a:solidFill>
                  <a:srgbClr val="3FAB49"/>
                </a:solidFill>
                <a:latin typeface="DIN Engschrift LT Pro" panose="020B0506020202040203" pitchFamily="34" charset="77"/>
                <a:ea typeface="Arial Narrow"/>
                <a:cs typeface="Arial Narrow"/>
                <a:sym typeface="Arial Narrow"/>
              </a:rPr>
              <a:t>SLIDE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70DFE6-63D3-49AC-B38B-DC15A82C96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73986"/>
            <a:ext cx="6508277" cy="551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62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6386E-B1B8-9541-9D5F-EE845DEDA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3671" y="2601119"/>
            <a:ext cx="9144000" cy="165576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B4C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B4C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B4C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EB7E17-B8D8-6944-BCED-084478152C19}"/>
              </a:ext>
            </a:extLst>
          </p:cNvPr>
          <p:cNvSpPr txBox="1"/>
          <p:nvPr/>
        </p:nvSpPr>
        <p:spPr>
          <a:xfrm>
            <a:off x="989271" y="1792943"/>
            <a:ext cx="1141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>
              <a:buClr>
                <a:srgbClr val="006648"/>
              </a:buClr>
              <a:buSzPts val="1800"/>
            </a:pPr>
            <a:r>
              <a:rPr lang="en-US" b="1" dirty="0">
                <a:solidFill>
                  <a:srgbClr val="1B4C2B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SUBHEADER</a:t>
            </a:r>
            <a:endParaRPr lang="en-US" sz="1400" dirty="0">
              <a:solidFill>
                <a:srgbClr val="1B4C2B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" name="Shape 104">
            <a:extLst>
              <a:ext uri="{FF2B5EF4-FFF2-40B4-BE49-F238E27FC236}">
                <a16:creationId xmlns:a16="http://schemas.microsoft.com/office/drawing/2014/main" id="{C6D8FF3B-C2B5-464A-9D05-7463E083D4BD}"/>
              </a:ext>
            </a:extLst>
          </p:cNvPr>
          <p:cNvSpPr txBox="1"/>
          <p:nvPr/>
        </p:nvSpPr>
        <p:spPr>
          <a:xfrm>
            <a:off x="1103671" y="997046"/>
            <a:ext cx="998465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5400" b="1" dirty="0">
                <a:solidFill>
                  <a:srgbClr val="3FAB49"/>
                </a:solidFill>
                <a:latin typeface="DIN Engschrift LT Pro" panose="020B0506020202040203" pitchFamily="34" charset="77"/>
                <a:ea typeface="Arial Narrow"/>
                <a:cs typeface="Arial Narrow"/>
                <a:sym typeface="Arial Narrow"/>
              </a:rPr>
              <a:t>SLIDE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70DFE6-63D3-49AC-B38B-DC15A82C96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8" b="-198"/>
          <a:stretch/>
        </p:blipFill>
        <p:spPr>
          <a:xfrm>
            <a:off x="6088405" y="680720"/>
            <a:ext cx="6108937" cy="551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59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6386E-B1B8-9541-9D5F-EE845DEDA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7711" y="2601119"/>
            <a:ext cx="9144000" cy="165576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B4C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B4C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B4C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EB7E17-B8D8-6944-BCED-084478152C19}"/>
              </a:ext>
            </a:extLst>
          </p:cNvPr>
          <p:cNvSpPr txBox="1"/>
          <p:nvPr/>
        </p:nvSpPr>
        <p:spPr>
          <a:xfrm>
            <a:off x="6643311" y="1792943"/>
            <a:ext cx="1141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>
              <a:buClr>
                <a:srgbClr val="006648"/>
              </a:buClr>
              <a:buSzPts val="1800"/>
            </a:pPr>
            <a:r>
              <a:rPr lang="en-US" b="1" dirty="0">
                <a:solidFill>
                  <a:srgbClr val="1B4C2B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SUBHEADER</a:t>
            </a:r>
            <a:endParaRPr lang="en-US" sz="1400" dirty="0">
              <a:solidFill>
                <a:srgbClr val="1B4C2B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" name="Shape 104">
            <a:extLst>
              <a:ext uri="{FF2B5EF4-FFF2-40B4-BE49-F238E27FC236}">
                <a16:creationId xmlns:a16="http://schemas.microsoft.com/office/drawing/2014/main" id="{C6D8FF3B-C2B5-464A-9D05-7463E083D4BD}"/>
              </a:ext>
            </a:extLst>
          </p:cNvPr>
          <p:cNvSpPr txBox="1"/>
          <p:nvPr/>
        </p:nvSpPr>
        <p:spPr>
          <a:xfrm>
            <a:off x="6757711" y="997046"/>
            <a:ext cx="998465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5400" b="1" dirty="0">
                <a:solidFill>
                  <a:srgbClr val="3FAB49"/>
                </a:solidFill>
                <a:latin typeface="DIN Engschrift LT Pro" panose="020B0506020202040203" pitchFamily="34" charset="77"/>
                <a:ea typeface="Arial Narrow"/>
                <a:cs typeface="Arial Narrow"/>
                <a:sym typeface="Arial Narrow"/>
              </a:rPr>
              <a:t>SLIDE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70DFE6-63D3-49AC-B38B-DC15A82C96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73986"/>
            <a:ext cx="6373258" cy="551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92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TFL_Presentation_Template" id="{20264781-90F8-934A-92E7-C8BBC8FDD0AF}" vid="{63FE640C-BCD7-624C-9D5C-0DA8C8D0C152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TFL_Presentation_Template" id="{20264781-90F8-934A-92E7-C8BBC8FDD0AF}" vid="{9DEB2068-FDA1-4A4B-9A82-79F5EFB1A72C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TFL_Presentation_Template" id="{20264781-90F8-934A-92E7-C8BBC8FDD0AF}" vid="{D64ADD16-B283-4141-A577-769CAAE6B54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ef7cc24-ad65-4bd7-a6bc-34f32e43989a}" enabled="0" method="" siteId="{3ef7cc24-ad65-4bd7-a6bc-34f32e43989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580</TotalTime>
  <Words>117</Words>
  <Application>Microsoft Macintosh PowerPoint</Application>
  <PresentationFormat>Widescreen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DIN Engschrift LT Pro</vt:lpstr>
      <vt:lpstr>Arial</vt:lpstr>
      <vt:lpstr>Office Theme</vt:lpstr>
      <vt:lpstr>1_Office Theme</vt:lpstr>
      <vt:lpstr>2_Office Theme</vt:lpstr>
      <vt:lpstr>PowerPoint Presentation</vt:lpstr>
      <vt:lpstr>PowerPoint Presentation</vt:lpstr>
      <vt:lpstr>SLIDE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 TITLE 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R Brown</dc:creator>
  <cp:lastModifiedBy>Jessica R Brown</cp:lastModifiedBy>
  <cp:revision>5</cp:revision>
  <dcterms:created xsi:type="dcterms:W3CDTF">2024-03-08T13:57:48Z</dcterms:created>
  <dcterms:modified xsi:type="dcterms:W3CDTF">2024-03-11T16:09:39Z</dcterms:modified>
</cp:coreProperties>
</file>