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27"/>
    </p:embeddedFont>
    <p:embeddedFont>
      <p:font typeface="Quattrocento Sans" panose="020B0502050000020003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zkuYU2Jf0YNn6hIU4ehrDAFTq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EF06B4-FD3F-0F49-BDF0-EF55BE13E4FF}" v="23" dt="2026-03-31T13:15:49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84913"/>
  </p:normalViewPr>
  <p:slideViewPr>
    <p:cSldViewPr snapToGrid="0">
      <p:cViewPr varScale="1">
        <p:scale>
          <a:sx n="118" d="100"/>
          <a:sy n="118" d="100"/>
        </p:scale>
        <p:origin x="200" y="3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customschemas.google.com/relationships/presentationmetadata" Target="metadata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i Servizzi" userId="b89d2322-77b5-4835-95f6-5924e1a787f5" providerId="ADAL" clId="{D77DCCDD-234E-560B-A69F-B8FA3646A372}"/>
    <pc:docChg chg="custSel modSld">
      <pc:chgData name="Kelli Servizzi" userId="b89d2322-77b5-4835-95f6-5924e1a787f5" providerId="ADAL" clId="{D77DCCDD-234E-560B-A69F-B8FA3646A372}" dt="2026-03-31T13:15:52.532" v="30" actId="14100"/>
      <pc:docMkLst>
        <pc:docMk/>
      </pc:docMkLst>
      <pc:sldChg chg="addSp modSp mod">
        <pc:chgData name="Kelli Servizzi" userId="b89d2322-77b5-4835-95f6-5924e1a787f5" providerId="ADAL" clId="{D77DCCDD-234E-560B-A69F-B8FA3646A372}" dt="2026-03-31T13:13:40.514" v="4" actId="2085"/>
        <pc:sldMkLst>
          <pc:docMk/>
          <pc:sldMk cId="0" sldId="256"/>
        </pc:sldMkLst>
        <pc:spChg chg="add mod">
          <ac:chgData name="Kelli Servizzi" userId="b89d2322-77b5-4835-95f6-5924e1a787f5" providerId="ADAL" clId="{D77DCCDD-234E-560B-A69F-B8FA3646A372}" dt="2026-03-31T13:13:40.514" v="4" actId="2085"/>
          <ac:spMkLst>
            <pc:docMk/>
            <pc:sldMk cId="0" sldId="256"/>
            <ac:spMk id="2" creationId="{2BC08510-F690-ABFC-E1FD-1F96847A161B}"/>
          </ac:spMkLst>
        </pc:spChg>
      </pc:sldChg>
      <pc:sldChg chg="addSp modSp mod">
        <pc:chgData name="Kelli Servizzi" userId="b89d2322-77b5-4835-95f6-5924e1a787f5" providerId="ADAL" clId="{D77DCCDD-234E-560B-A69F-B8FA3646A372}" dt="2026-03-31T13:13:49.122" v="6" actId="14100"/>
        <pc:sldMkLst>
          <pc:docMk/>
          <pc:sldMk cId="0" sldId="257"/>
        </pc:sldMkLst>
        <pc:spChg chg="add mod">
          <ac:chgData name="Kelli Servizzi" userId="b89d2322-77b5-4835-95f6-5924e1a787f5" providerId="ADAL" clId="{D77DCCDD-234E-560B-A69F-B8FA3646A372}" dt="2026-03-31T13:13:49.122" v="6" actId="14100"/>
          <ac:spMkLst>
            <pc:docMk/>
            <pc:sldMk cId="0" sldId="257"/>
            <ac:spMk id="2" creationId="{6D659F6B-046C-A11D-8998-F83DE545CCAA}"/>
          </ac:spMkLst>
        </pc:spChg>
      </pc:sldChg>
      <pc:sldChg chg="addSp modSp mod">
        <pc:chgData name="Kelli Servizzi" userId="b89d2322-77b5-4835-95f6-5924e1a787f5" providerId="ADAL" clId="{D77DCCDD-234E-560B-A69F-B8FA3646A372}" dt="2026-03-31T13:14:04.269" v="9" actId="1036"/>
        <pc:sldMkLst>
          <pc:docMk/>
          <pc:sldMk cId="0" sldId="258"/>
        </pc:sldMkLst>
        <pc:spChg chg="add mod">
          <ac:chgData name="Kelli Servizzi" userId="b89d2322-77b5-4835-95f6-5924e1a787f5" providerId="ADAL" clId="{D77DCCDD-234E-560B-A69F-B8FA3646A372}" dt="2026-03-31T13:14:04.269" v="9" actId="1036"/>
          <ac:spMkLst>
            <pc:docMk/>
            <pc:sldMk cId="0" sldId="258"/>
            <ac:spMk id="2" creationId="{A329D788-CA16-EAB4-CE6E-7854E46BD71D}"/>
          </ac:spMkLst>
        </pc:spChg>
        <pc:spChg chg="mod">
          <ac:chgData name="Kelli Servizzi" userId="b89d2322-77b5-4835-95f6-5924e1a787f5" providerId="ADAL" clId="{D77DCCDD-234E-560B-A69F-B8FA3646A372}" dt="2026-03-31T13:13:29.096" v="1" actId="27636"/>
          <ac:spMkLst>
            <pc:docMk/>
            <pc:sldMk cId="0" sldId="258"/>
            <ac:spMk id="71" creationId="{00000000-0000-0000-0000-000000000000}"/>
          </ac:spMkLst>
        </pc:spChg>
      </pc:sldChg>
      <pc:sldChg chg="addSp modSp">
        <pc:chgData name="Kelli Servizzi" userId="b89d2322-77b5-4835-95f6-5924e1a787f5" providerId="ADAL" clId="{D77DCCDD-234E-560B-A69F-B8FA3646A372}" dt="2026-03-31T13:14:13.231" v="10"/>
        <pc:sldMkLst>
          <pc:docMk/>
          <pc:sldMk cId="0" sldId="259"/>
        </pc:sldMkLst>
        <pc:spChg chg="add mod">
          <ac:chgData name="Kelli Servizzi" userId="b89d2322-77b5-4835-95f6-5924e1a787f5" providerId="ADAL" clId="{D77DCCDD-234E-560B-A69F-B8FA3646A372}" dt="2026-03-31T13:14:13.231" v="10"/>
          <ac:spMkLst>
            <pc:docMk/>
            <pc:sldMk cId="0" sldId="259"/>
            <ac:spMk id="2" creationId="{DC560687-4643-A984-6598-4FB66CC5C406}"/>
          </ac:spMkLst>
        </pc:spChg>
      </pc:sldChg>
      <pc:sldChg chg="addSp modSp mod">
        <pc:chgData name="Kelli Servizzi" userId="b89d2322-77b5-4835-95f6-5924e1a787f5" providerId="ADAL" clId="{D77DCCDD-234E-560B-A69F-B8FA3646A372}" dt="2026-03-31T13:14:16.747" v="11"/>
        <pc:sldMkLst>
          <pc:docMk/>
          <pc:sldMk cId="0" sldId="260"/>
        </pc:sldMkLst>
        <pc:spChg chg="add mod">
          <ac:chgData name="Kelli Servizzi" userId="b89d2322-77b5-4835-95f6-5924e1a787f5" providerId="ADAL" clId="{D77DCCDD-234E-560B-A69F-B8FA3646A372}" dt="2026-03-31T13:14:16.747" v="11"/>
          <ac:spMkLst>
            <pc:docMk/>
            <pc:sldMk cId="0" sldId="260"/>
            <ac:spMk id="2" creationId="{4D8A7D12-0D02-32DF-B856-08362B042C2E}"/>
          </ac:spMkLst>
        </pc:spChg>
        <pc:spChg chg="mod">
          <ac:chgData name="Kelli Servizzi" userId="b89d2322-77b5-4835-95f6-5924e1a787f5" providerId="ADAL" clId="{D77DCCDD-234E-560B-A69F-B8FA3646A372}" dt="2026-03-31T13:13:29.102" v="2" actId="27636"/>
          <ac:spMkLst>
            <pc:docMk/>
            <pc:sldMk cId="0" sldId="260"/>
            <ac:spMk id="83" creationId="{00000000-0000-0000-0000-000000000000}"/>
          </ac:spMkLst>
        </pc:spChg>
      </pc:sldChg>
      <pc:sldChg chg="addSp modSp">
        <pc:chgData name="Kelli Servizzi" userId="b89d2322-77b5-4835-95f6-5924e1a787f5" providerId="ADAL" clId="{D77DCCDD-234E-560B-A69F-B8FA3646A372}" dt="2026-03-31T13:14:23.147" v="12"/>
        <pc:sldMkLst>
          <pc:docMk/>
          <pc:sldMk cId="0" sldId="261"/>
        </pc:sldMkLst>
        <pc:spChg chg="add mod">
          <ac:chgData name="Kelli Servizzi" userId="b89d2322-77b5-4835-95f6-5924e1a787f5" providerId="ADAL" clId="{D77DCCDD-234E-560B-A69F-B8FA3646A372}" dt="2026-03-31T13:14:23.147" v="12"/>
          <ac:spMkLst>
            <pc:docMk/>
            <pc:sldMk cId="0" sldId="261"/>
            <ac:spMk id="2" creationId="{F7C52E51-2EA4-FA42-E1C5-C2740FE4DA16}"/>
          </ac:spMkLst>
        </pc:spChg>
      </pc:sldChg>
      <pc:sldChg chg="addSp modSp">
        <pc:chgData name="Kelli Servizzi" userId="b89d2322-77b5-4835-95f6-5924e1a787f5" providerId="ADAL" clId="{D77DCCDD-234E-560B-A69F-B8FA3646A372}" dt="2026-03-31T13:14:34.473" v="13"/>
        <pc:sldMkLst>
          <pc:docMk/>
          <pc:sldMk cId="0" sldId="262"/>
        </pc:sldMkLst>
        <pc:spChg chg="add mod">
          <ac:chgData name="Kelli Servizzi" userId="b89d2322-77b5-4835-95f6-5924e1a787f5" providerId="ADAL" clId="{D77DCCDD-234E-560B-A69F-B8FA3646A372}" dt="2026-03-31T13:14:34.473" v="13"/>
          <ac:spMkLst>
            <pc:docMk/>
            <pc:sldMk cId="0" sldId="262"/>
            <ac:spMk id="2" creationId="{38742D1A-EADA-34AB-C9F4-A8822B44AE12}"/>
          </ac:spMkLst>
        </pc:spChg>
      </pc:sldChg>
      <pc:sldChg chg="addSp modSp">
        <pc:chgData name="Kelli Servizzi" userId="b89d2322-77b5-4835-95f6-5924e1a787f5" providerId="ADAL" clId="{D77DCCDD-234E-560B-A69F-B8FA3646A372}" dt="2026-03-31T13:14:37.690" v="14"/>
        <pc:sldMkLst>
          <pc:docMk/>
          <pc:sldMk cId="0" sldId="263"/>
        </pc:sldMkLst>
        <pc:spChg chg="add mod">
          <ac:chgData name="Kelli Servizzi" userId="b89d2322-77b5-4835-95f6-5924e1a787f5" providerId="ADAL" clId="{D77DCCDD-234E-560B-A69F-B8FA3646A372}" dt="2026-03-31T13:14:37.690" v="14"/>
          <ac:spMkLst>
            <pc:docMk/>
            <pc:sldMk cId="0" sldId="263"/>
            <ac:spMk id="2" creationId="{15ED8238-5C90-450D-BC37-7E1B1190919F}"/>
          </ac:spMkLst>
        </pc:spChg>
      </pc:sldChg>
      <pc:sldChg chg="addSp modSp">
        <pc:chgData name="Kelli Servizzi" userId="b89d2322-77b5-4835-95f6-5924e1a787f5" providerId="ADAL" clId="{D77DCCDD-234E-560B-A69F-B8FA3646A372}" dt="2026-03-31T13:14:41.946" v="15"/>
        <pc:sldMkLst>
          <pc:docMk/>
          <pc:sldMk cId="0" sldId="264"/>
        </pc:sldMkLst>
        <pc:spChg chg="add mod">
          <ac:chgData name="Kelli Servizzi" userId="b89d2322-77b5-4835-95f6-5924e1a787f5" providerId="ADAL" clId="{D77DCCDD-234E-560B-A69F-B8FA3646A372}" dt="2026-03-31T13:14:41.946" v="15"/>
          <ac:spMkLst>
            <pc:docMk/>
            <pc:sldMk cId="0" sldId="264"/>
            <ac:spMk id="2" creationId="{DDD3EBB1-35E8-C4BC-8C03-DA21FB584F61}"/>
          </ac:spMkLst>
        </pc:spChg>
      </pc:sldChg>
      <pc:sldChg chg="addSp modSp">
        <pc:chgData name="Kelli Servizzi" userId="b89d2322-77b5-4835-95f6-5924e1a787f5" providerId="ADAL" clId="{D77DCCDD-234E-560B-A69F-B8FA3646A372}" dt="2026-03-31T13:14:46.537" v="16"/>
        <pc:sldMkLst>
          <pc:docMk/>
          <pc:sldMk cId="0" sldId="265"/>
        </pc:sldMkLst>
        <pc:spChg chg="add mod">
          <ac:chgData name="Kelli Servizzi" userId="b89d2322-77b5-4835-95f6-5924e1a787f5" providerId="ADAL" clId="{D77DCCDD-234E-560B-A69F-B8FA3646A372}" dt="2026-03-31T13:14:46.537" v="16"/>
          <ac:spMkLst>
            <pc:docMk/>
            <pc:sldMk cId="0" sldId="265"/>
            <ac:spMk id="2" creationId="{0E2487C2-1281-EA1C-2031-74E6F3501746}"/>
          </ac:spMkLst>
        </pc:spChg>
      </pc:sldChg>
      <pc:sldChg chg="addSp modSp">
        <pc:chgData name="Kelli Servizzi" userId="b89d2322-77b5-4835-95f6-5924e1a787f5" providerId="ADAL" clId="{D77DCCDD-234E-560B-A69F-B8FA3646A372}" dt="2026-03-31T13:14:51.004" v="17"/>
        <pc:sldMkLst>
          <pc:docMk/>
          <pc:sldMk cId="0" sldId="266"/>
        </pc:sldMkLst>
        <pc:spChg chg="add mod">
          <ac:chgData name="Kelli Servizzi" userId="b89d2322-77b5-4835-95f6-5924e1a787f5" providerId="ADAL" clId="{D77DCCDD-234E-560B-A69F-B8FA3646A372}" dt="2026-03-31T13:14:51.004" v="17"/>
          <ac:spMkLst>
            <pc:docMk/>
            <pc:sldMk cId="0" sldId="266"/>
            <ac:spMk id="2" creationId="{4E3BF75E-D164-6A6E-72BF-FEE41C2ED8B5}"/>
          </ac:spMkLst>
        </pc:spChg>
      </pc:sldChg>
      <pc:sldChg chg="addSp modSp">
        <pc:chgData name="Kelli Servizzi" userId="b89d2322-77b5-4835-95f6-5924e1a787f5" providerId="ADAL" clId="{D77DCCDD-234E-560B-A69F-B8FA3646A372}" dt="2026-03-31T13:14:54.023" v="18"/>
        <pc:sldMkLst>
          <pc:docMk/>
          <pc:sldMk cId="0" sldId="267"/>
        </pc:sldMkLst>
        <pc:spChg chg="add mod">
          <ac:chgData name="Kelli Servizzi" userId="b89d2322-77b5-4835-95f6-5924e1a787f5" providerId="ADAL" clId="{D77DCCDD-234E-560B-A69F-B8FA3646A372}" dt="2026-03-31T13:14:54.023" v="18"/>
          <ac:spMkLst>
            <pc:docMk/>
            <pc:sldMk cId="0" sldId="267"/>
            <ac:spMk id="2" creationId="{7B12B2F3-1B85-38A0-47E8-A7234C2E542B}"/>
          </ac:spMkLst>
        </pc:spChg>
      </pc:sldChg>
      <pc:sldChg chg="addSp modSp">
        <pc:chgData name="Kelli Servizzi" userId="b89d2322-77b5-4835-95f6-5924e1a787f5" providerId="ADAL" clId="{D77DCCDD-234E-560B-A69F-B8FA3646A372}" dt="2026-03-31T13:14:58.142" v="19"/>
        <pc:sldMkLst>
          <pc:docMk/>
          <pc:sldMk cId="0" sldId="268"/>
        </pc:sldMkLst>
        <pc:spChg chg="add mod">
          <ac:chgData name="Kelli Servizzi" userId="b89d2322-77b5-4835-95f6-5924e1a787f5" providerId="ADAL" clId="{D77DCCDD-234E-560B-A69F-B8FA3646A372}" dt="2026-03-31T13:14:58.142" v="19"/>
          <ac:spMkLst>
            <pc:docMk/>
            <pc:sldMk cId="0" sldId="268"/>
            <ac:spMk id="2" creationId="{1519C256-B413-79BA-4796-D9F84871F894}"/>
          </ac:spMkLst>
        </pc:spChg>
      </pc:sldChg>
      <pc:sldChg chg="addSp modSp">
        <pc:chgData name="Kelli Servizzi" userId="b89d2322-77b5-4835-95f6-5924e1a787f5" providerId="ADAL" clId="{D77DCCDD-234E-560B-A69F-B8FA3646A372}" dt="2026-03-31T13:15:12.485" v="20"/>
        <pc:sldMkLst>
          <pc:docMk/>
          <pc:sldMk cId="0" sldId="269"/>
        </pc:sldMkLst>
        <pc:spChg chg="add mod">
          <ac:chgData name="Kelli Servizzi" userId="b89d2322-77b5-4835-95f6-5924e1a787f5" providerId="ADAL" clId="{D77DCCDD-234E-560B-A69F-B8FA3646A372}" dt="2026-03-31T13:15:12.485" v="20"/>
          <ac:spMkLst>
            <pc:docMk/>
            <pc:sldMk cId="0" sldId="269"/>
            <ac:spMk id="2" creationId="{0C4E8705-1510-DA6C-0614-DADD6D423625}"/>
          </ac:spMkLst>
        </pc:spChg>
      </pc:sldChg>
      <pc:sldChg chg="addSp modSp">
        <pc:chgData name="Kelli Servizzi" userId="b89d2322-77b5-4835-95f6-5924e1a787f5" providerId="ADAL" clId="{D77DCCDD-234E-560B-A69F-B8FA3646A372}" dt="2026-03-31T13:15:15.388" v="21"/>
        <pc:sldMkLst>
          <pc:docMk/>
          <pc:sldMk cId="0" sldId="270"/>
        </pc:sldMkLst>
        <pc:spChg chg="add mod">
          <ac:chgData name="Kelli Servizzi" userId="b89d2322-77b5-4835-95f6-5924e1a787f5" providerId="ADAL" clId="{D77DCCDD-234E-560B-A69F-B8FA3646A372}" dt="2026-03-31T13:15:15.388" v="21"/>
          <ac:spMkLst>
            <pc:docMk/>
            <pc:sldMk cId="0" sldId="270"/>
            <ac:spMk id="2" creationId="{9164D894-2AD0-25FD-BEE1-50F27FAC37FC}"/>
          </ac:spMkLst>
        </pc:spChg>
      </pc:sldChg>
      <pc:sldChg chg="addSp modSp">
        <pc:chgData name="Kelli Servizzi" userId="b89d2322-77b5-4835-95f6-5924e1a787f5" providerId="ADAL" clId="{D77DCCDD-234E-560B-A69F-B8FA3646A372}" dt="2026-03-31T13:15:18.743" v="22"/>
        <pc:sldMkLst>
          <pc:docMk/>
          <pc:sldMk cId="0" sldId="271"/>
        </pc:sldMkLst>
        <pc:spChg chg="add mod">
          <ac:chgData name="Kelli Servizzi" userId="b89d2322-77b5-4835-95f6-5924e1a787f5" providerId="ADAL" clId="{D77DCCDD-234E-560B-A69F-B8FA3646A372}" dt="2026-03-31T13:15:18.743" v="22"/>
          <ac:spMkLst>
            <pc:docMk/>
            <pc:sldMk cId="0" sldId="271"/>
            <ac:spMk id="2" creationId="{A4D8BD07-C3CC-749B-CA59-841324A3101E}"/>
          </ac:spMkLst>
        </pc:spChg>
      </pc:sldChg>
      <pc:sldChg chg="addSp modSp">
        <pc:chgData name="Kelli Servizzi" userId="b89d2322-77b5-4835-95f6-5924e1a787f5" providerId="ADAL" clId="{D77DCCDD-234E-560B-A69F-B8FA3646A372}" dt="2026-03-31T13:15:22.300" v="23"/>
        <pc:sldMkLst>
          <pc:docMk/>
          <pc:sldMk cId="0" sldId="272"/>
        </pc:sldMkLst>
        <pc:spChg chg="add mod">
          <ac:chgData name="Kelli Servizzi" userId="b89d2322-77b5-4835-95f6-5924e1a787f5" providerId="ADAL" clId="{D77DCCDD-234E-560B-A69F-B8FA3646A372}" dt="2026-03-31T13:15:22.300" v="23"/>
          <ac:spMkLst>
            <pc:docMk/>
            <pc:sldMk cId="0" sldId="272"/>
            <ac:spMk id="2" creationId="{82BD0D48-6716-6C6B-4CDD-8991AB5AE1A3}"/>
          </ac:spMkLst>
        </pc:spChg>
      </pc:sldChg>
      <pc:sldChg chg="addSp modSp">
        <pc:chgData name="Kelli Servizzi" userId="b89d2322-77b5-4835-95f6-5924e1a787f5" providerId="ADAL" clId="{D77DCCDD-234E-560B-A69F-B8FA3646A372}" dt="2026-03-31T13:15:25.760" v="24"/>
        <pc:sldMkLst>
          <pc:docMk/>
          <pc:sldMk cId="0" sldId="273"/>
        </pc:sldMkLst>
        <pc:spChg chg="add mod">
          <ac:chgData name="Kelli Servizzi" userId="b89d2322-77b5-4835-95f6-5924e1a787f5" providerId="ADAL" clId="{D77DCCDD-234E-560B-A69F-B8FA3646A372}" dt="2026-03-31T13:15:25.760" v="24"/>
          <ac:spMkLst>
            <pc:docMk/>
            <pc:sldMk cId="0" sldId="273"/>
            <ac:spMk id="2" creationId="{64E3CF96-44A6-E368-38AA-CC738EEDA8C2}"/>
          </ac:spMkLst>
        </pc:spChg>
      </pc:sldChg>
      <pc:sldChg chg="addSp modSp">
        <pc:chgData name="Kelli Servizzi" userId="b89d2322-77b5-4835-95f6-5924e1a787f5" providerId="ADAL" clId="{D77DCCDD-234E-560B-A69F-B8FA3646A372}" dt="2026-03-31T13:15:28.981" v="25"/>
        <pc:sldMkLst>
          <pc:docMk/>
          <pc:sldMk cId="0" sldId="274"/>
        </pc:sldMkLst>
        <pc:spChg chg="add mod">
          <ac:chgData name="Kelli Servizzi" userId="b89d2322-77b5-4835-95f6-5924e1a787f5" providerId="ADAL" clId="{D77DCCDD-234E-560B-A69F-B8FA3646A372}" dt="2026-03-31T13:15:28.981" v="25"/>
          <ac:spMkLst>
            <pc:docMk/>
            <pc:sldMk cId="0" sldId="274"/>
            <ac:spMk id="2" creationId="{B374A20E-B41E-2355-7813-CFC571EDA228}"/>
          </ac:spMkLst>
        </pc:spChg>
      </pc:sldChg>
      <pc:sldChg chg="addSp modSp">
        <pc:chgData name="Kelli Servizzi" userId="b89d2322-77b5-4835-95f6-5924e1a787f5" providerId="ADAL" clId="{D77DCCDD-234E-560B-A69F-B8FA3646A372}" dt="2026-03-31T13:15:32.781" v="26"/>
        <pc:sldMkLst>
          <pc:docMk/>
          <pc:sldMk cId="0" sldId="275"/>
        </pc:sldMkLst>
        <pc:spChg chg="add mod">
          <ac:chgData name="Kelli Servizzi" userId="b89d2322-77b5-4835-95f6-5924e1a787f5" providerId="ADAL" clId="{D77DCCDD-234E-560B-A69F-B8FA3646A372}" dt="2026-03-31T13:15:32.781" v="26"/>
          <ac:spMkLst>
            <pc:docMk/>
            <pc:sldMk cId="0" sldId="275"/>
            <ac:spMk id="2" creationId="{B1AC6D65-2F37-0C0C-A47F-664229EC497D}"/>
          </ac:spMkLst>
        </pc:spChg>
      </pc:sldChg>
      <pc:sldChg chg="addSp modSp">
        <pc:chgData name="Kelli Servizzi" userId="b89d2322-77b5-4835-95f6-5924e1a787f5" providerId="ADAL" clId="{D77DCCDD-234E-560B-A69F-B8FA3646A372}" dt="2026-03-31T13:15:36.689" v="27"/>
        <pc:sldMkLst>
          <pc:docMk/>
          <pc:sldMk cId="0" sldId="277"/>
        </pc:sldMkLst>
        <pc:spChg chg="add mod">
          <ac:chgData name="Kelli Servizzi" userId="b89d2322-77b5-4835-95f6-5924e1a787f5" providerId="ADAL" clId="{D77DCCDD-234E-560B-A69F-B8FA3646A372}" dt="2026-03-31T13:15:36.689" v="27"/>
          <ac:spMkLst>
            <pc:docMk/>
            <pc:sldMk cId="0" sldId="277"/>
            <ac:spMk id="2" creationId="{C9E210F6-A84B-C752-19B7-9E6A7716472C}"/>
          </ac:spMkLst>
        </pc:spChg>
      </pc:sldChg>
      <pc:sldChg chg="addSp modSp">
        <pc:chgData name="Kelli Servizzi" userId="b89d2322-77b5-4835-95f6-5924e1a787f5" providerId="ADAL" clId="{D77DCCDD-234E-560B-A69F-B8FA3646A372}" dt="2026-03-31T13:15:45.516" v="28"/>
        <pc:sldMkLst>
          <pc:docMk/>
          <pc:sldMk cId="0" sldId="278"/>
        </pc:sldMkLst>
        <pc:spChg chg="add mod">
          <ac:chgData name="Kelli Servizzi" userId="b89d2322-77b5-4835-95f6-5924e1a787f5" providerId="ADAL" clId="{D77DCCDD-234E-560B-A69F-B8FA3646A372}" dt="2026-03-31T13:15:45.516" v="28"/>
          <ac:spMkLst>
            <pc:docMk/>
            <pc:sldMk cId="0" sldId="278"/>
            <ac:spMk id="2" creationId="{A5B0C5B9-60A1-95DA-5D16-746A1F7E95CF}"/>
          </ac:spMkLst>
        </pc:spChg>
      </pc:sldChg>
      <pc:sldChg chg="addSp modSp mod">
        <pc:chgData name="Kelli Servizzi" userId="b89d2322-77b5-4835-95f6-5924e1a787f5" providerId="ADAL" clId="{D77DCCDD-234E-560B-A69F-B8FA3646A372}" dt="2026-03-31T13:15:52.532" v="30" actId="14100"/>
        <pc:sldMkLst>
          <pc:docMk/>
          <pc:sldMk cId="0" sldId="279"/>
        </pc:sldMkLst>
        <pc:spChg chg="add mod">
          <ac:chgData name="Kelli Servizzi" userId="b89d2322-77b5-4835-95f6-5924e1a787f5" providerId="ADAL" clId="{D77DCCDD-234E-560B-A69F-B8FA3646A372}" dt="2026-03-31T13:15:52.532" v="30" actId="14100"/>
          <ac:spMkLst>
            <pc:docMk/>
            <pc:sldMk cId="0" sldId="279"/>
            <ac:spMk id="2" creationId="{F0135B4E-67F4-554B-6BE9-2DDF094AA4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7e03d1402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37e03d1402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7e03d140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37e03d140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-Types of advice would be....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-Ways to assist might include....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-Guidance you might provide could be …..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28"/>
          <p:cNvSpPr>
            <a:spLocks noGrp="1"/>
          </p:cNvSpPr>
          <p:nvPr>
            <p:ph type="pic" idx="2"/>
          </p:nvPr>
        </p:nvSpPr>
        <p:spPr>
          <a:xfrm>
            <a:off x="5292475" y="1058325"/>
            <a:ext cx="3117000" cy="3719700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.indeed.com/career-advice/career-development/why-is-mentoring-important#:~:text=Mentors%20maintain%20accountability%20An%20effective%20mentor%20holds,mentee%20doesn't%20lose%20focus%20of%20their%20objective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"/>
          <p:cNvSpPr txBox="1">
            <a:spLocks noGrp="1"/>
          </p:cNvSpPr>
          <p:nvPr>
            <p:ph type="ctrTitle"/>
          </p:nvPr>
        </p:nvSpPr>
        <p:spPr>
          <a:xfrm>
            <a:off x="71675" y="2160300"/>
            <a:ext cx="5963400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3820"/>
              <a:t>Community of Practice</a:t>
            </a:r>
            <a:br>
              <a:rPr lang="en-US" sz="3820"/>
            </a:br>
            <a:r>
              <a:rPr lang="en-US" sz="3820"/>
              <a:t>for Mentor Teachers</a:t>
            </a:r>
            <a:endParaRPr sz="3370">
              <a:solidFill>
                <a:srgbClr val="151E49"/>
              </a:solidFill>
            </a:endParaRPr>
          </a:p>
        </p:txBody>
      </p:sp>
      <p:sp>
        <p:nvSpPr>
          <p:cNvPr id="56" name="Google Shape;56;p1"/>
          <p:cNvSpPr txBox="1">
            <a:spLocks noGrp="1"/>
          </p:cNvSpPr>
          <p:nvPr>
            <p:ph type="subTitle" idx="1"/>
          </p:nvPr>
        </p:nvSpPr>
        <p:spPr>
          <a:xfrm>
            <a:off x="71675" y="3266200"/>
            <a:ext cx="5804400" cy="549300"/>
          </a:xfrm>
          <a:prstGeom prst="rect">
            <a:avLst/>
          </a:prstGeom>
          <a:solidFill>
            <a:srgbClr val="FFFFFF">
              <a:alpha val="7058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900">
                <a:solidFill>
                  <a:srgbClr val="434A6D"/>
                </a:solidFill>
              </a:rPr>
              <a:t>Session 2: Mentoring and Building Relationships</a:t>
            </a:r>
            <a:endParaRPr sz="1900">
              <a:solidFill>
                <a:srgbClr val="434A6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C08510-F690-ABFC-E1FD-1F96847A161B}"/>
              </a:ext>
            </a:extLst>
          </p:cNvPr>
          <p:cNvSpPr/>
          <p:nvPr/>
        </p:nvSpPr>
        <p:spPr>
          <a:xfrm>
            <a:off x="159798" y="4477011"/>
            <a:ext cx="2689934" cy="54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"/>
          <p:cNvSpPr/>
          <p:nvPr/>
        </p:nvSpPr>
        <p:spPr>
          <a:xfrm>
            <a:off x="3628800" y="102305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Check for understanding </a:t>
            </a:r>
            <a:endParaRPr/>
          </a:p>
        </p:txBody>
      </p:sp>
      <p:sp>
        <p:nvSpPr>
          <p:cNvPr id="124" name="Google Shape;124;p10"/>
          <p:cNvSpPr txBox="1">
            <a:spLocks noGrp="1"/>
          </p:cNvSpPr>
          <p:nvPr>
            <p:ph type="body" idx="1"/>
          </p:nvPr>
        </p:nvSpPr>
        <p:spPr>
          <a:xfrm>
            <a:off x="3653281" y="86355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Take a few moments to reflect on a mentor in your life and answer the following questions: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1. What mentor qualities were important for your development?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2. How did your mentor change your life?</a:t>
            </a:r>
            <a:endParaRPr>
              <a:solidFill>
                <a:schemeClr val="dk1"/>
              </a:solidFill>
            </a:endParaRPr>
          </a:p>
          <a:p>
            <a:pPr marL="342900" lvl="0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3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3429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25" name="Google Shape;125;p10" descr="A diagram of mentoring and coaching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7601" t="-497" r="8248" b="-157"/>
          <a:stretch/>
        </p:blipFill>
        <p:spPr>
          <a:xfrm>
            <a:off x="311324" y="1448560"/>
            <a:ext cx="3004997" cy="2738868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2487C2-1281-EA1C-2031-74E6F3501746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32" name="Google Shape;132;p11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457200" lvl="0" indent="-4572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2000">
                <a:solidFill>
                  <a:schemeClr val="dk1"/>
                </a:solidFill>
              </a:rPr>
              <a:t>Improves interpersonal skills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33" name="Google Shape;133;p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6390" r="6389"/>
          <a:stretch/>
        </p:blipFill>
        <p:spPr>
          <a:xfrm>
            <a:off x="5627688" y="1068388"/>
            <a:ext cx="3059112" cy="3425825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3BF75E-D164-6A6E-72BF-FEE41C2ED8B5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2. Strengthens your knowledge</a:t>
            </a:r>
            <a:r>
              <a:rPr lang="en-US" sz="2000">
                <a:solidFill>
                  <a:srgbClr val="434A6D"/>
                </a:solidFill>
              </a:rPr>
              <a:t> </a:t>
            </a:r>
            <a:endParaRPr/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41" name="Google Shape;141;p12" descr="A group of post it note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43" t="193" r="137" b="141"/>
          <a:stretch/>
        </p:blipFill>
        <p:spPr>
          <a:xfrm>
            <a:off x="5103722" y="1778570"/>
            <a:ext cx="4042187" cy="1987545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12B2F3-1B85-38A0-47E8-A7234C2E542B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Check for understanding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48" name="Google Shape;148;p13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What have you learned since becoming a mentor?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9" name="Google Shape;149;p13" descr="A group of post it note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43" t="193" r="137" b="141"/>
          <a:stretch/>
        </p:blipFill>
        <p:spPr>
          <a:xfrm>
            <a:off x="5288164" y="1869260"/>
            <a:ext cx="3857745" cy="1896855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19C256-B413-79BA-4796-D9F84871F894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6" name="Google Shape;156;p14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3. Allows you to shape the future of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the field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57" name="Google Shape;157;p14" descr="A group of hands clapp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8020" y="1482230"/>
            <a:ext cx="3816282" cy="258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4E8705-1510-DA6C-0614-DADD6D423625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4" name="Google Shape;164;p15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4. Expands your network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65" name="Google Shape;165;p15" descr="A group of people connected to each oth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69716" y="1519196"/>
            <a:ext cx="3853693" cy="21837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64D894-2AD0-25FD-BEE1-50F27FAC37FC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2" name="Google Shape;172;p16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5. Establishes leadership skills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73" name="Google Shape;173;p16" descr="A group of colorful building block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7138" y="1204344"/>
            <a:ext cx="3975932" cy="304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8BD07-C3CC-749B-CA59-841324A3101E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Check for understanding</a:t>
            </a:r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What leadership skills do you hope to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gain from this experience?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81" name="Google Shape;181;p17" descr="A group of colorful building block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7138" y="1204344"/>
            <a:ext cx="3975932" cy="304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BD0D48-6716-6C6B-4CDD-8991AB5AE1A3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88" name="Google Shape;188;p18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6. Builds confidence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89" name="Google Shape;18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4073" y="1190335"/>
            <a:ext cx="4238884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E3CF96-44A6-E368-38AA-CC738EEDA8C2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96" name="Google Shape;196;p19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7. Serves as a learning opportunity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97" name="Google Shape;197;p19" descr="A tree with different colors of leaves and root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8199" y="1230560"/>
            <a:ext cx="3013850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74A20E-B41E-2355-7813-CFC571EDA228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How are you feeling today?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3" name="Google Shape;63;p2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Let us know how you’re feeling today.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7650" y="1067900"/>
            <a:ext cx="3416400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659F6B-046C-A11D-8998-F83DE545CCAA}"/>
              </a:ext>
            </a:extLst>
          </p:cNvPr>
          <p:cNvSpPr/>
          <p:nvPr/>
        </p:nvSpPr>
        <p:spPr>
          <a:xfrm>
            <a:off x="159798" y="4698475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8 reasons to be a mentor 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04" name="Google Shape;204;p20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8. Adds to your qualifications</a:t>
            </a:r>
            <a:r>
              <a:rPr lang="en-US" sz="2000">
                <a:solidFill>
                  <a:srgbClr val="434A6D"/>
                </a:solidFill>
              </a:rPr>
              <a:t> </a:t>
            </a:r>
            <a:endParaRPr/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205" name="Google Shape;205;p20" descr="A pencil with a green pencil and check boxe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6033" y="1518932"/>
            <a:ext cx="3324398" cy="24254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AC6D65-2F37-0C0C-A47F-664229EC497D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/>
          <p:nvPr/>
        </p:nvSpPr>
        <p:spPr>
          <a:xfrm>
            <a:off x="342925" y="97820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Check for understanding </a:t>
            </a:r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body" idx="1"/>
          </p:nvPr>
        </p:nvSpPr>
        <p:spPr>
          <a:xfrm>
            <a:off x="367406" y="106790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ctr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Why did you choose to be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 a mentor?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213" name="Google Shape;213;p21" descr="A group of post it note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43" t="193" r="137" b="141"/>
          <a:stretch/>
        </p:blipFill>
        <p:spPr>
          <a:xfrm>
            <a:off x="5316467" y="1680318"/>
            <a:ext cx="3778981" cy="1858127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e03d1402e_0_51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7e03d1402e_0_51"/>
          <p:cNvSpPr txBox="1">
            <a:spLocks noGrp="1"/>
          </p:cNvSpPr>
          <p:nvPr>
            <p:ph type="title"/>
          </p:nvPr>
        </p:nvSpPr>
        <p:spPr>
          <a:xfrm>
            <a:off x="412975" y="369550"/>
            <a:ext cx="3813300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Wrap-up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20" name="Google Shape;220;g37e03d1402e_0_51"/>
          <p:cNvSpPr txBox="1"/>
          <p:nvPr/>
        </p:nvSpPr>
        <p:spPr>
          <a:xfrm>
            <a:off x="1525900" y="1132500"/>
            <a:ext cx="5040600" cy="745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Next session</a:t>
            </a:r>
            <a:r>
              <a:rPr lang="en-US" sz="1800">
                <a:solidFill>
                  <a:schemeClr val="lt1"/>
                </a:solidFill>
              </a:rPr>
              <a:t>:_______________</a:t>
            </a: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7e03d1402e_0_51"/>
          <p:cNvSpPr txBox="1"/>
          <p:nvPr/>
        </p:nvSpPr>
        <p:spPr>
          <a:xfrm>
            <a:off x="1525900" y="2276781"/>
            <a:ext cx="5040600" cy="667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Location/Link:________________</a:t>
            </a:r>
            <a:endParaRPr sz="20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7e03d1402e_0_51"/>
          <p:cNvSpPr txBox="1"/>
          <p:nvPr/>
        </p:nvSpPr>
        <p:spPr>
          <a:xfrm>
            <a:off x="1525900" y="3265200"/>
            <a:ext cx="5375100" cy="745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Questions?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E210F6-A84B-C752-19B7-9E6A7716472C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/>
          <p:nvPr/>
        </p:nvSpPr>
        <p:spPr>
          <a:xfrm>
            <a:off x="342924" y="978200"/>
            <a:ext cx="8489375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Resource from INdeed</a:t>
            </a:r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https://ca.indeed.com/career-advice/career-development/why-is-mentoring-important#:~:text=Mentors%20maintain%20accountability%20An%20effective%20mentor%20holds,mentee%20doesn't%20lose%20focus%20of%20their%20objectives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457200" lvl="0" indent="-228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B0C5B9-60A1-95DA-5D16-746A1F7E95CF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7e03d1402e_0_0"/>
          <p:cNvSpPr txBox="1"/>
          <p:nvPr/>
        </p:nvSpPr>
        <p:spPr>
          <a:xfrm>
            <a:off x="3400734" y="3016804"/>
            <a:ext cx="2146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Name, title, contact info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37e03d1402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2234" y="658845"/>
            <a:ext cx="2203479" cy="22034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135B4E-67F4-554B-6BE9-2DDF094AA47C}"/>
              </a:ext>
            </a:extLst>
          </p:cNvPr>
          <p:cNvSpPr/>
          <p:nvPr/>
        </p:nvSpPr>
        <p:spPr>
          <a:xfrm>
            <a:off x="159798" y="4484914"/>
            <a:ext cx="2689934" cy="552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/>
          <p:nvPr/>
        </p:nvSpPr>
        <p:spPr>
          <a:xfrm>
            <a:off x="342924" y="978200"/>
            <a:ext cx="8489375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How are you accessing this Community of practice?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1" name="Google Shape;71;p3"/>
          <p:cNvSpPr txBox="1">
            <a:spLocks noGrp="1"/>
          </p:cNvSpPr>
          <p:nvPr>
            <p:ph type="body" idx="1"/>
          </p:nvPr>
        </p:nvSpPr>
        <p:spPr>
          <a:xfrm>
            <a:off x="367405" y="1067900"/>
            <a:ext cx="8464893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If virtual, what technology are you using to engage with this webinar?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solidFill>
                  <a:schemeClr val="dk1"/>
                </a:solidFill>
              </a:rPr>
              <a:t>Type your answer in the chat (ex. a, b, c, or d)</a:t>
            </a:r>
            <a:endParaRPr sz="1600"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Phone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Tablet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Laptop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Desktop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29D788-CA16-EAB4-CE6E-7854E46BD71D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/>
          <p:nvPr/>
        </p:nvSpPr>
        <p:spPr>
          <a:xfrm>
            <a:off x="342924" y="978200"/>
            <a:ext cx="8489375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Where are you accessing this Community of practice?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8" name="Google Shape;78;p4"/>
          <p:cNvSpPr txBox="1">
            <a:spLocks noGrp="1"/>
          </p:cNvSpPr>
          <p:nvPr>
            <p:ph type="body" idx="1"/>
          </p:nvPr>
        </p:nvSpPr>
        <p:spPr>
          <a:xfrm>
            <a:off x="367405" y="1067900"/>
            <a:ext cx="8464893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If virtual, where are you accessing this Community of Practice?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solidFill>
                  <a:schemeClr val="dk1"/>
                </a:solidFill>
              </a:rPr>
              <a:t>Type your answer in the chat (ex. a, b, c, or d)</a:t>
            </a:r>
            <a:endParaRPr sz="1600"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In a room with napping children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At home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In an office</a:t>
            </a:r>
            <a:endParaRPr>
              <a:solidFill>
                <a:schemeClr val="dk1"/>
              </a:solidFill>
            </a:endParaRPr>
          </a:p>
          <a:p>
            <a:pPr marL="1371600" lvl="0" indent="-574675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AutoNum type="alphaLcPeriod"/>
            </a:pPr>
            <a:r>
              <a:rPr lang="en-US" sz="2000">
                <a:solidFill>
                  <a:schemeClr val="dk1"/>
                </a:solidFill>
              </a:rPr>
              <a:t>Other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560687-4643-A984-6598-4FB66CC5C406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body" idx="1"/>
          </p:nvPr>
        </p:nvSpPr>
        <p:spPr>
          <a:xfrm>
            <a:off x="311700" y="1478225"/>
            <a:ext cx="5594700" cy="2466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9803"/>
              </a:srgbClr>
            </a:outerShdw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57175" lvl="0" indent="-2571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lt1"/>
                </a:solidFill>
              </a:rPr>
              <a:t>What is a mentor?</a:t>
            </a:r>
            <a:endParaRPr>
              <a:solidFill>
                <a:schemeClr val="lt1"/>
              </a:solidFill>
            </a:endParaRPr>
          </a:p>
          <a:p>
            <a:pPr marL="257175" lvl="0" indent="-142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solidFill>
                <a:schemeClr val="lt1"/>
              </a:solidFill>
            </a:endParaRPr>
          </a:p>
          <a:p>
            <a:pPr marL="257175" lvl="0" indent="-2571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lt1"/>
                </a:solidFill>
              </a:rPr>
              <a:t>Why is mentoring important?</a:t>
            </a:r>
            <a:endParaRPr>
              <a:solidFill>
                <a:schemeClr val="lt1"/>
              </a:solidFill>
            </a:endParaRPr>
          </a:p>
          <a:p>
            <a:pPr marL="257175" lvl="0" indent="-142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solidFill>
                <a:schemeClr val="lt1"/>
              </a:solidFill>
            </a:endParaRPr>
          </a:p>
          <a:p>
            <a:pPr marL="257175" lvl="0" indent="-2571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>
                <a:solidFill>
                  <a:schemeClr val="lt1"/>
                </a:solidFill>
              </a:rPr>
              <a:t>Eight reasons to be a mentor</a:t>
            </a:r>
            <a:endParaRPr>
              <a:solidFill>
                <a:schemeClr val="lt1"/>
              </a:solidFill>
            </a:endParaRPr>
          </a:p>
          <a:p>
            <a:pPr marL="257175" lvl="0" indent="-142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solidFill>
                <a:schemeClr val="lt1"/>
              </a:solidFill>
            </a:endParaRPr>
          </a:p>
          <a:p>
            <a:pPr marL="257175" lvl="0" indent="-2571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</a:rPr>
              <a:t>Session Wrap-up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2100">
              <a:solidFill>
                <a:schemeClr val="lt1"/>
              </a:solidFill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"/>
          <p:cNvSpPr txBox="1">
            <a:spLocks noGrp="1"/>
          </p:cNvSpPr>
          <p:nvPr>
            <p:ph type="title"/>
          </p:nvPr>
        </p:nvSpPr>
        <p:spPr>
          <a:xfrm>
            <a:off x="412975" y="369550"/>
            <a:ext cx="3813300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Agenda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8A7D12-0D02-32DF-B856-08362B042C2E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/>
          <p:nvPr/>
        </p:nvSpPr>
        <p:spPr>
          <a:xfrm>
            <a:off x="351454" y="1438811"/>
            <a:ext cx="5190707" cy="2661646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What is a mentor?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2" name="Google Shape;92;p6"/>
          <p:cNvSpPr txBox="1">
            <a:spLocks noGrp="1"/>
          </p:cNvSpPr>
          <p:nvPr>
            <p:ph type="body" idx="1"/>
          </p:nvPr>
        </p:nvSpPr>
        <p:spPr>
          <a:xfrm>
            <a:off x="358877" y="1387770"/>
            <a:ext cx="5171358" cy="272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A mentor is someone who gives advice to a mentee. 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A mentor assists the mentee in developing as a professional. 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A mentor provides guidance based on their experience and expertise. 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3" name="Google Shape;93;p6" descr="Mentor - Mentee (01010839) | Official closing event of the U… | Flickr"/>
          <p:cNvPicPr preferRelativeResize="0"/>
          <p:nvPr/>
        </p:nvPicPr>
        <p:blipFill rotWithShape="1">
          <a:blip r:embed="rId4">
            <a:alphaModFix/>
          </a:blip>
          <a:srcRect l="7577" r="7568"/>
          <a:stretch/>
        </p:blipFill>
        <p:spPr>
          <a:xfrm>
            <a:off x="5727409" y="1495425"/>
            <a:ext cx="3252132" cy="25563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C52E51-2EA4-FA42-E1C5-C2740FE4DA16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/>
          <p:nvPr/>
        </p:nvSpPr>
        <p:spPr>
          <a:xfrm>
            <a:off x="355718" y="1489989"/>
            <a:ext cx="5182179" cy="2388692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What is a mentor?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0" name="Google Shape;100;p7"/>
          <p:cNvSpPr txBox="1">
            <a:spLocks noGrp="1"/>
          </p:cNvSpPr>
          <p:nvPr>
            <p:ph type="body" idx="1"/>
          </p:nvPr>
        </p:nvSpPr>
        <p:spPr>
          <a:xfrm>
            <a:off x="358877" y="1566897"/>
            <a:ext cx="5171358" cy="280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Take a few moments to reflect on a mentor in your life. 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What were your mentor’s strengths?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-US" sz="2000">
                <a:solidFill>
                  <a:schemeClr val="dk1"/>
                </a:solidFill>
              </a:rPr>
              <a:t>What do you wish your mentor did differently?</a:t>
            </a:r>
            <a:r>
              <a:rPr lang="en-US" sz="2000">
                <a:solidFill>
                  <a:srgbClr val="434A6D"/>
                </a:solidFill>
              </a:rPr>
              <a:t> </a:t>
            </a:r>
            <a:endParaRPr/>
          </a:p>
        </p:txBody>
      </p:sp>
      <p:pic>
        <p:nvPicPr>
          <p:cNvPr id="101" name="Google Shape;101;p7" descr="File:Mentor - Mentee (01010845) (40352435743).jpg - Wikimedia Commons"/>
          <p:cNvPicPr preferRelativeResize="0"/>
          <p:nvPr/>
        </p:nvPicPr>
        <p:blipFill rotWithShape="1">
          <a:blip r:embed="rId4">
            <a:alphaModFix/>
          </a:blip>
          <a:srcRect l="7605" r="7605"/>
          <a:stretch/>
        </p:blipFill>
        <p:spPr>
          <a:xfrm>
            <a:off x="5727409" y="1495425"/>
            <a:ext cx="3252132" cy="25563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742D1A-EADA-34AB-C9F4-A8822B44AE12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"/>
          <p:cNvSpPr/>
          <p:nvPr/>
        </p:nvSpPr>
        <p:spPr>
          <a:xfrm>
            <a:off x="3628800" y="102305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Why is mentoring important?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8" name="Google Shape;108;p8"/>
          <p:cNvSpPr txBox="1">
            <a:spLocks noGrp="1"/>
          </p:cNvSpPr>
          <p:nvPr>
            <p:ph type="body" idx="1"/>
          </p:nvPr>
        </p:nvSpPr>
        <p:spPr>
          <a:xfrm>
            <a:off x="3653281" y="111275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A. Mentorship supports growth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B. Mentors serve as a source of knowledge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C. Mentors can help set goals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D. Mentors maintain accountability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E. Mentors offer encouragement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F. Mentors help make connections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G. Mentors are willing to listen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H. Mentors serve as a trusted ally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I. Mentors can offer constructive feedback</a:t>
            </a:r>
            <a:endParaRPr>
              <a:solidFill>
                <a:schemeClr val="dk1"/>
              </a:solidFill>
            </a:endParaRPr>
          </a:p>
          <a:p>
            <a:pPr marL="3429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3429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pic>
        <p:nvPicPr>
          <p:cNvPr id="109" name="Google Shape;109;p8" descr="A diagram of mentoring and coaching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7601" t="-497" r="8248" b="-157"/>
          <a:stretch/>
        </p:blipFill>
        <p:spPr>
          <a:xfrm>
            <a:off x="311324" y="1448560"/>
            <a:ext cx="3004997" cy="2738868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ED8238-5C90-450D-BC37-7E1B1190919F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"/>
          <p:cNvSpPr/>
          <p:nvPr/>
        </p:nvSpPr>
        <p:spPr>
          <a:xfrm>
            <a:off x="3628800" y="1023050"/>
            <a:ext cx="5203500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CHEck for understanding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1"/>
          </p:nvPr>
        </p:nvSpPr>
        <p:spPr>
          <a:xfrm>
            <a:off x="3653281" y="1112750"/>
            <a:ext cx="5154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A. Mentorship supports growth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B. Mentors serve as a source of knowledge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C. Mentors can help set goals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D. Mentors maintain accountability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E. Mentors offer encouragement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F. Mentors help make connections 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G. Mentors are willing to listen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H. Mentors serve as a trusted ally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1300">
                <a:solidFill>
                  <a:schemeClr val="dk1"/>
                </a:solidFill>
              </a:rPr>
              <a:t>I. Mentors can offer constructed feedback</a:t>
            </a:r>
            <a:endParaRPr>
              <a:solidFill>
                <a:schemeClr val="dk1"/>
              </a:solidFill>
            </a:endParaRPr>
          </a:p>
          <a:p>
            <a:pPr marL="3429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342900" lvl="0" indent="-228600" algn="l" rtl="0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0" y="1017725"/>
            <a:ext cx="3604081" cy="3506100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What is one mentor quality in which you excel?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What is one mentor quality you need to improve?</a:t>
            </a:r>
            <a:endParaRPr>
              <a:solidFill>
                <a:schemeClr val="dk1"/>
              </a:solidFill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285750" marR="0" lvl="3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D3EBB1-35E8-C4BC-8C03-DA21FB584F61}"/>
              </a:ext>
            </a:extLst>
          </p:cNvPr>
          <p:cNvSpPr/>
          <p:nvPr/>
        </p:nvSpPr>
        <p:spPr>
          <a:xfrm>
            <a:off x="159798" y="4709361"/>
            <a:ext cx="2689934" cy="3278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260FD1725AF8498F095E4EA8F80285" ma:contentTypeVersion="10" ma:contentTypeDescription="Create a new document." ma:contentTypeScope="" ma:versionID="7232c348298c4fb537d44370bbcdc4f1">
  <xsd:schema xmlns:xsd="http://www.w3.org/2001/XMLSchema" xmlns:xs="http://www.w3.org/2001/XMLSchema" xmlns:p="http://schemas.microsoft.com/office/2006/metadata/properties" xmlns:ns2="d91a5e48-5fa3-4bc3-8e51-b5d83f4a1c64" xmlns:ns3="e68a17f4-7f23-47d1-9df3-027ad3ebde5f" targetNamespace="http://schemas.microsoft.com/office/2006/metadata/properties" ma:root="true" ma:fieldsID="1f20a4c16c4ba292ee3a0fbff2e30566" ns2:_="" ns3:_="">
    <xsd:import namespace="d91a5e48-5fa3-4bc3-8e51-b5d83f4a1c64"/>
    <xsd:import namespace="e68a17f4-7f23-47d1-9df3-027ad3ebd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1a5e48-5fa3-4bc3-8e51-b5d83f4a1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a17f4-7f23-47d1-9df3-027ad3ebde5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f92402-2241-4b8b-ab56-a0f4cb7293eb}" ma:internalName="TaxCatchAll" ma:showField="CatchAllData" ma:web="e68a17f4-7f23-47d1-9df3-027ad3ebd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1a5e48-5fa3-4bc3-8e51-b5d83f4a1c64">
      <Terms xmlns="http://schemas.microsoft.com/office/infopath/2007/PartnerControls"/>
    </lcf76f155ced4ddcb4097134ff3c332f>
    <TaxCatchAll xmlns="e68a17f4-7f23-47d1-9df3-027ad3ebde5f" xsi:nil="true"/>
  </documentManagement>
</p:properties>
</file>

<file path=customXml/itemProps1.xml><?xml version="1.0" encoding="utf-8"?>
<ds:datastoreItem xmlns:ds="http://schemas.openxmlformats.org/officeDocument/2006/customXml" ds:itemID="{CB433C9F-9FD1-47B6-9372-B61244FBD670}"/>
</file>

<file path=customXml/itemProps2.xml><?xml version="1.0" encoding="utf-8"?>
<ds:datastoreItem xmlns:ds="http://schemas.openxmlformats.org/officeDocument/2006/customXml" ds:itemID="{0CF88E4E-8333-4FE7-B5A6-4EF5CFD30F79}"/>
</file>

<file path=customXml/itemProps3.xml><?xml version="1.0" encoding="utf-8"?>
<ds:datastoreItem xmlns:ds="http://schemas.openxmlformats.org/officeDocument/2006/customXml" ds:itemID="{F62C2A7B-C9B3-4BE1-8B3E-D4D06CCF26A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Macintosh PowerPoint</Application>
  <PresentationFormat>On-screen Show (16:9)</PresentationFormat>
  <Paragraphs>137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Bebas Neue</vt:lpstr>
      <vt:lpstr>Arial</vt:lpstr>
      <vt:lpstr>Quattrocento Sans</vt:lpstr>
      <vt:lpstr>Simple Light</vt:lpstr>
      <vt:lpstr>Community of Practice for Mentor Teachers</vt:lpstr>
      <vt:lpstr>How are you feeling today?</vt:lpstr>
      <vt:lpstr>How are you accessing this Community of practice?</vt:lpstr>
      <vt:lpstr>Where are you accessing this Community of practice?</vt:lpstr>
      <vt:lpstr>Agenda</vt:lpstr>
      <vt:lpstr>What is a mentor?</vt:lpstr>
      <vt:lpstr>What is a mentor?</vt:lpstr>
      <vt:lpstr>Why is mentoring important?</vt:lpstr>
      <vt:lpstr>CHEck for understanding</vt:lpstr>
      <vt:lpstr>Check for understanding </vt:lpstr>
      <vt:lpstr>8 reasons to be a mentor </vt:lpstr>
      <vt:lpstr>8 reasons to be a mentor </vt:lpstr>
      <vt:lpstr>Check for understanding</vt:lpstr>
      <vt:lpstr>8 reasons to be a mentor </vt:lpstr>
      <vt:lpstr>8 reasons to be a mentor </vt:lpstr>
      <vt:lpstr>8 reasons to be a mentor </vt:lpstr>
      <vt:lpstr>Check for understanding</vt:lpstr>
      <vt:lpstr>8 reasons to be a mentor </vt:lpstr>
      <vt:lpstr>8 reasons to be a mentor </vt:lpstr>
      <vt:lpstr>8 reasons to be a mentor </vt:lpstr>
      <vt:lpstr>Check for understanding </vt:lpstr>
      <vt:lpstr>Wrap-up</vt:lpstr>
      <vt:lpstr>Resource from INdeed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Kelli Servizzi</cp:lastModifiedBy>
  <cp:revision>1</cp:revision>
  <dcterms:modified xsi:type="dcterms:W3CDTF">2026-03-31T13:15:53Z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0x010100CC260FD1725AF8498F095E4EA8F80285</vt:lpwstr>
  </property>
</Properties>
</file>